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8" r:id="rId2"/>
    <p:sldId id="262" r:id="rId3"/>
    <p:sldId id="257" r:id="rId4"/>
    <p:sldId id="288" r:id="rId5"/>
    <p:sldId id="281" r:id="rId6"/>
    <p:sldId id="278" r:id="rId7"/>
    <p:sldId id="279" r:id="rId8"/>
    <p:sldId id="298" r:id="rId9"/>
    <p:sldId id="259" r:id="rId10"/>
    <p:sldId id="282" r:id="rId11"/>
    <p:sldId id="260" r:id="rId12"/>
    <p:sldId id="287" r:id="rId13"/>
    <p:sldId id="264" r:id="rId14"/>
    <p:sldId id="280" r:id="rId15"/>
    <p:sldId id="286" r:id="rId16"/>
    <p:sldId id="283" r:id="rId17"/>
    <p:sldId id="292" r:id="rId18"/>
    <p:sldId id="261" r:id="rId19"/>
    <p:sldId id="294" r:id="rId20"/>
    <p:sldId id="293" r:id="rId21"/>
    <p:sldId id="295" r:id="rId22"/>
    <p:sldId id="263" r:id="rId23"/>
    <p:sldId id="284" r:id="rId24"/>
    <p:sldId id="291" r:id="rId25"/>
    <p:sldId id="296" r:id="rId26"/>
    <p:sldId id="299" r:id="rId27"/>
    <p:sldId id="290" r:id="rId28"/>
    <p:sldId id="289" r:id="rId29"/>
    <p:sldId id="28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27"/>
    <p:restoredTop sz="96245"/>
  </p:normalViewPr>
  <p:slideViewPr>
    <p:cSldViewPr snapToGrid="0" snapToObjects="1">
      <p:cViewPr varScale="1">
        <p:scale>
          <a:sx n="120" d="100"/>
          <a:sy n="120" d="100"/>
        </p:scale>
        <p:origin x="49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91FBBE-D327-476A-B344-1AC2FA2B2F84}"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1A87F94A-1D29-4489-A202-1F2F926035F4}">
      <dgm:prSet/>
      <dgm:spPr/>
      <dgm:t>
        <a:bodyPr/>
        <a:lstStyle/>
        <a:p>
          <a:r>
            <a:rPr lang="en-US"/>
            <a:t>SHAP </a:t>
          </a:r>
        </a:p>
      </dgm:t>
    </dgm:pt>
    <dgm:pt modelId="{F31C974B-E559-4708-AE69-6355C4E6E527}" type="parTrans" cxnId="{29DF844F-96EF-4F4A-93F0-CDFC7A4C7C2E}">
      <dgm:prSet/>
      <dgm:spPr/>
      <dgm:t>
        <a:bodyPr/>
        <a:lstStyle/>
        <a:p>
          <a:endParaRPr lang="en-US"/>
        </a:p>
      </dgm:t>
    </dgm:pt>
    <dgm:pt modelId="{B195B6C7-4FE5-4303-8F58-7FD4F14B9B90}" type="sibTrans" cxnId="{29DF844F-96EF-4F4A-93F0-CDFC7A4C7C2E}">
      <dgm:prSet/>
      <dgm:spPr/>
      <dgm:t>
        <a:bodyPr/>
        <a:lstStyle/>
        <a:p>
          <a:endParaRPr lang="en-US"/>
        </a:p>
      </dgm:t>
    </dgm:pt>
    <dgm:pt modelId="{96DB1E6F-09CA-4A3A-83CD-91CA909D8B26}">
      <dgm:prSet/>
      <dgm:spPr/>
      <dgm:t>
        <a:bodyPr/>
        <a:lstStyle/>
        <a:p>
          <a:r>
            <a:rPr lang="en-US"/>
            <a:t>Saliency maps</a:t>
          </a:r>
        </a:p>
      </dgm:t>
    </dgm:pt>
    <dgm:pt modelId="{785086C3-1173-47C2-8157-DD5E3F67E9AC}" type="parTrans" cxnId="{BBB691E3-4DA2-4CAD-878F-BA763FA80E53}">
      <dgm:prSet/>
      <dgm:spPr/>
      <dgm:t>
        <a:bodyPr/>
        <a:lstStyle/>
        <a:p>
          <a:endParaRPr lang="en-US"/>
        </a:p>
      </dgm:t>
    </dgm:pt>
    <dgm:pt modelId="{B63FEBDD-F815-4D63-B0B6-E04D87EA72AA}" type="sibTrans" cxnId="{BBB691E3-4DA2-4CAD-878F-BA763FA80E53}">
      <dgm:prSet/>
      <dgm:spPr/>
      <dgm:t>
        <a:bodyPr/>
        <a:lstStyle/>
        <a:p>
          <a:endParaRPr lang="en-US"/>
        </a:p>
      </dgm:t>
    </dgm:pt>
    <dgm:pt modelId="{6F466371-80AE-4A90-B91D-D3D535ECEB2D}">
      <dgm:prSet/>
      <dgm:spPr/>
      <dgm:t>
        <a:bodyPr/>
        <a:lstStyle/>
        <a:p>
          <a:r>
            <a:rPr lang="en-US"/>
            <a:t>Visualizing the attention mechanism weights</a:t>
          </a:r>
        </a:p>
      </dgm:t>
    </dgm:pt>
    <dgm:pt modelId="{9F022225-FC0E-4811-BF91-DBA264BC61C6}" type="parTrans" cxnId="{E88C2351-0DEB-4C41-A6CF-747B52C2B52F}">
      <dgm:prSet/>
      <dgm:spPr/>
      <dgm:t>
        <a:bodyPr/>
        <a:lstStyle/>
        <a:p>
          <a:endParaRPr lang="en-US"/>
        </a:p>
      </dgm:t>
    </dgm:pt>
    <dgm:pt modelId="{24DE3B5C-69F1-4274-AB71-BD7D197AA259}" type="sibTrans" cxnId="{E88C2351-0DEB-4C41-A6CF-747B52C2B52F}">
      <dgm:prSet/>
      <dgm:spPr/>
      <dgm:t>
        <a:bodyPr/>
        <a:lstStyle/>
        <a:p>
          <a:endParaRPr lang="en-US"/>
        </a:p>
      </dgm:t>
    </dgm:pt>
    <dgm:pt modelId="{1EF36C02-E991-44F0-B63B-B615154A1628}">
      <dgm:prSet/>
      <dgm:spPr/>
      <dgm:t>
        <a:bodyPr/>
        <a:lstStyle/>
        <a:p>
          <a:r>
            <a:rPr lang="en-US"/>
            <a:t>Basic perturbations </a:t>
          </a:r>
        </a:p>
      </dgm:t>
    </dgm:pt>
    <dgm:pt modelId="{E5FBCFE8-310B-4D71-9BE1-9362F29F8A93}" type="parTrans" cxnId="{D9A9D14D-440C-4BFE-B711-CE931E88732A}">
      <dgm:prSet/>
      <dgm:spPr/>
      <dgm:t>
        <a:bodyPr/>
        <a:lstStyle/>
        <a:p>
          <a:endParaRPr lang="en-US"/>
        </a:p>
      </dgm:t>
    </dgm:pt>
    <dgm:pt modelId="{587E1690-07BF-48E8-8407-10D6811818F3}" type="sibTrans" cxnId="{D9A9D14D-440C-4BFE-B711-CE931E88732A}">
      <dgm:prSet/>
      <dgm:spPr/>
      <dgm:t>
        <a:bodyPr/>
        <a:lstStyle/>
        <a:p>
          <a:endParaRPr lang="en-US"/>
        </a:p>
      </dgm:t>
    </dgm:pt>
    <dgm:pt modelId="{F0DAB0BB-A69A-4CF9-BDF0-20A3DFF78B97}">
      <dgm:prSet/>
      <dgm:spPr/>
      <dgm:t>
        <a:bodyPr/>
        <a:lstStyle/>
        <a:p>
          <a:r>
            <a:rPr lang="en-US"/>
            <a:t>Gradient based methods </a:t>
          </a:r>
        </a:p>
      </dgm:t>
    </dgm:pt>
    <dgm:pt modelId="{093BF4C1-807F-4BEC-9149-B97F408DB587}" type="parTrans" cxnId="{B5CF9882-912F-4C60-BB09-219FED944146}">
      <dgm:prSet/>
      <dgm:spPr/>
      <dgm:t>
        <a:bodyPr/>
        <a:lstStyle/>
        <a:p>
          <a:endParaRPr lang="en-US"/>
        </a:p>
      </dgm:t>
    </dgm:pt>
    <dgm:pt modelId="{432CAA8A-E4D3-4A7E-A393-B23B98A4C4D6}" type="sibTrans" cxnId="{B5CF9882-912F-4C60-BB09-219FED944146}">
      <dgm:prSet/>
      <dgm:spPr/>
      <dgm:t>
        <a:bodyPr/>
        <a:lstStyle/>
        <a:p>
          <a:endParaRPr lang="en-US"/>
        </a:p>
      </dgm:t>
    </dgm:pt>
    <dgm:pt modelId="{1910E492-B89E-7340-94D5-F92867D6AB86}" type="pres">
      <dgm:prSet presAssocID="{8491FBBE-D327-476A-B344-1AC2FA2B2F84}" presName="linear" presStyleCnt="0">
        <dgm:presLayoutVars>
          <dgm:animLvl val="lvl"/>
          <dgm:resizeHandles val="exact"/>
        </dgm:presLayoutVars>
      </dgm:prSet>
      <dgm:spPr/>
    </dgm:pt>
    <dgm:pt modelId="{9A46EDAF-8437-744E-B420-7F3C796384CE}" type="pres">
      <dgm:prSet presAssocID="{1A87F94A-1D29-4489-A202-1F2F926035F4}" presName="parentText" presStyleLbl="node1" presStyleIdx="0" presStyleCnt="5">
        <dgm:presLayoutVars>
          <dgm:chMax val="0"/>
          <dgm:bulletEnabled val="1"/>
        </dgm:presLayoutVars>
      </dgm:prSet>
      <dgm:spPr/>
    </dgm:pt>
    <dgm:pt modelId="{E0BA268A-3859-A64A-8F7E-2265DD492528}" type="pres">
      <dgm:prSet presAssocID="{B195B6C7-4FE5-4303-8F58-7FD4F14B9B90}" presName="spacer" presStyleCnt="0"/>
      <dgm:spPr/>
    </dgm:pt>
    <dgm:pt modelId="{A925DB9E-448A-0246-9AB5-7A6927F19892}" type="pres">
      <dgm:prSet presAssocID="{96DB1E6F-09CA-4A3A-83CD-91CA909D8B26}" presName="parentText" presStyleLbl="node1" presStyleIdx="1" presStyleCnt="5">
        <dgm:presLayoutVars>
          <dgm:chMax val="0"/>
          <dgm:bulletEnabled val="1"/>
        </dgm:presLayoutVars>
      </dgm:prSet>
      <dgm:spPr/>
    </dgm:pt>
    <dgm:pt modelId="{B9C8B7B1-7B1D-D54D-BCC0-D51326C8ED95}" type="pres">
      <dgm:prSet presAssocID="{B63FEBDD-F815-4D63-B0B6-E04D87EA72AA}" presName="spacer" presStyleCnt="0"/>
      <dgm:spPr/>
    </dgm:pt>
    <dgm:pt modelId="{20E4EC83-EA12-1F42-8D96-785A83E5910E}" type="pres">
      <dgm:prSet presAssocID="{6F466371-80AE-4A90-B91D-D3D535ECEB2D}" presName="parentText" presStyleLbl="node1" presStyleIdx="2" presStyleCnt="5">
        <dgm:presLayoutVars>
          <dgm:chMax val="0"/>
          <dgm:bulletEnabled val="1"/>
        </dgm:presLayoutVars>
      </dgm:prSet>
      <dgm:spPr/>
    </dgm:pt>
    <dgm:pt modelId="{5E279405-8BE5-DC48-897A-2848D9DA1486}" type="pres">
      <dgm:prSet presAssocID="{24DE3B5C-69F1-4274-AB71-BD7D197AA259}" presName="spacer" presStyleCnt="0"/>
      <dgm:spPr/>
    </dgm:pt>
    <dgm:pt modelId="{38317B90-C198-B54D-872B-F99C921D2F6D}" type="pres">
      <dgm:prSet presAssocID="{1EF36C02-E991-44F0-B63B-B615154A1628}" presName="parentText" presStyleLbl="node1" presStyleIdx="3" presStyleCnt="5">
        <dgm:presLayoutVars>
          <dgm:chMax val="0"/>
          <dgm:bulletEnabled val="1"/>
        </dgm:presLayoutVars>
      </dgm:prSet>
      <dgm:spPr/>
    </dgm:pt>
    <dgm:pt modelId="{E7C6FCCB-5E74-2245-858D-4FDD05E3CE65}" type="pres">
      <dgm:prSet presAssocID="{587E1690-07BF-48E8-8407-10D6811818F3}" presName="spacer" presStyleCnt="0"/>
      <dgm:spPr/>
    </dgm:pt>
    <dgm:pt modelId="{4AFB7541-246D-9041-BAE9-30BD1FA1D21F}" type="pres">
      <dgm:prSet presAssocID="{F0DAB0BB-A69A-4CF9-BDF0-20A3DFF78B97}" presName="parentText" presStyleLbl="node1" presStyleIdx="4" presStyleCnt="5">
        <dgm:presLayoutVars>
          <dgm:chMax val="0"/>
          <dgm:bulletEnabled val="1"/>
        </dgm:presLayoutVars>
      </dgm:prSet>
      <dgm:spPr/>
    </dgm:pt>
  </dgm:ptLst>
  <dgm:cxnLst>
    <dgm:cxn modelId="{0EEA4A3A-4798-4A4C-942F-8408F26C66D8}" type="presOf" srcId="{F0DAB0BB-A69A-4CF9-BDF0-20A3DFF78B97}" destId="{4AFB7541-246D-9041-BAE9-30BD1FA1D21F}" srcOrd="0" destOrd="0" presId="urn:microsoft.com/office/officeart/2005/8/layout/vList2"/>
    <dgm:cxn modelId="{D9A9D14D-440C-4BFE-B711-CE931E88732A}" srcId="{8491FBBE-D327-476A-B344-1AC2FA2B2F84}" destId="{1EF36C02-E991-44F0-B63B-B615154A1628}" srcOrd="3" destOrd="0" parTransId="{E5FBCFE8-310B-4D71-9BE1-9362F29F8A93}" sibTransId="{587E1690-07BF-48E8-8407-10D6811818F3}"/>
    <dgm:cxn modelId="{29DF844F-96EF-4F4A-93F0-CDFC7A4C7C2E}" srcId="{8491FBBE-D327-476A-B344-1AC2FA2B2F84}" destId="{1A87F94A-1D29-4489-A202-1F2F926035F4}" srcOrd="0" destOrd="0" parTransId="{F31C974B-E559-4708-AE69-6355C4E6E527}" sibTransId="{B195B6C7-4FE5-4303-8F58-7FD4F14B9B90}"/>
    <dgm:cxn modelId="{59D5D550-0E98-9D4E-9A21-44F18ED5BAA9}" type="presOf" srcId="{8491FBBE-D327-476A-B344-1AC2FA2B2F84}" destId="{1910E492-B89E-7340-94D5-F92867D6AB86}" srcOrd="0" destOrd="0" presId="urn:microsoft.com/office/officeart/2005/8/layout/vList2"/>
    <dgm:cxn modelId="{E88C2351-0DEB-4C41-A6CF-747B52C2B52F}" srcId="{8491FBBE-D327-476A-B344-1AC2FA2B2F84}" destId="{6F466371-80AE-4A90-B91D-D3D535ECEB2D}" srcOrd="2" destOrd="0" parTransId="{9F022225-FC0E-4811-BF91-DBA264BC61C6}" sibTransId="{24DE3B5C-69F1-4274-AB71-BD7D197AA259}"/>
    <dgm:cxn modelId="{12607D6F-15A1-4847-98BC-5BFEA61F85AC}" type="presOf" srcId="{1EF36C02-E991-44F0-B63B-B615154A1628}" destId="{38317B90-C198-B54D-872B-F99C921D2F6D}" srcOrd="0" destOrd="0" presId="urn:microsoft.com/office/officeart/2005/8/layout/vList2"/>
    <dgm:cxn modelId="{D8F98877-A4DE-8745-9F4E-71746FCBFCD3}" type="presOf" srcId="{1A87F94A-1D29-4489-A202-1F2F926035F4}" destId="{9A46EDAF-8437-744E-B420-7F3C796384CE}" srcOrd="0" destOrd="0" presId="urn:microsoft.com/office/officeart/2005/8/layout/vList2"/>
    <dgm:cxn modelId="{B5CF9882-912F-4C60-BB09-219FED944146}" srcId="{8491FBBE-D327-476A-B344-1AC2FA2B2F84}" destId="{F0DAB0BB-A69A-4CF9-BDF0-20A3DFF78B97}" srcOrd="4" destOrd="0" parTransId="{093BF4C1-807F-4BEC-9149-B97F408DB587}" sibTransId="{432CAA8A-E4D3-4A7E-A393-B23B98A4C4D6}"/>
    <dgm:cxn modelId="{82B21AA2-8C8E-414C-961D-DBFD15067151}" type="presOf" srcId="{96DB1E6F-09CA-4A3A-83CD-91CA909D8B26}" destId="{A925DB9E-448A-0246-9AB5-7A6927F19892}" srcOrd="0" destOrd="0" presId="urn:microsoft.com/office/officeart/2005/8/layout/vList2"/>
    <dgm:cxn modelId="{C2729BDE-67A1-4E4B-B093-1D04B3FED312}" type="presOf" srcId="{6F466371-80AE-4A90-B91D-D3D535ECEB2D}" destId="{20E4EC83-EA12-1F42-8D96-785A83E5910E}" srcOrd="0" destOrd="0" presId="urn:microsoft.com/office/officeart/2005/8/layout/vList2"/>
    <dgm:cxn modelId="{BBB691E3-4DA2-4CAD-878F-BA763FA80E53}" srcId="{8491FBBE-D327-476A-B344-1AC2FA2B2F84}" destId="{96DB1E6F-09CA-4A3A-83CD-91CA909D8B26}" srcOrd="1" destOrd="0" parTransId="{785086C3-1173-47C2-8157-DD5E3F67E9AC}" sibTransId="{B63FEBDD-F815-4D63-B0B6-E04D87EA72AA}"/>
    <dgm:cxn modelId="{8FDA4729-0592-864A-BC3D-60F36A92872D}" type="presParOf" srcId="{1910E492-B89E-7340-94D5-F92867D6AB86}" destId="{9A46EDAF-8437-744E-B420-7F3C796384CE}" srcOrd="0" destOrd="0" presId="urn:microsoft.com/office/officeart/2005/8/layout/vList2"/>
    <dgm:cxn modelId="{91FC9BAB-F517-9048-B2BC-472C25C7D410}" type="presParOf" srcId="{1910E492-B89E-7340-94D5-F92867D6AB86}" destId="{E0BA268A-3859-A64A-8F7E-2265DD492528}" srcOrd="1" destOrd="0" presId="urn:microsoft.com/office/officeart/2005/8/layout/vList2"/>
    <dgm:cxn modelId="{40F501AE-EC86-7A40-AE88-9F6BB27D17D5}" type="presParOf" srcId="{1910E492-B89E-7340-94D5-F92867D6AB86}" destId="{A925DB9E-448A-0246-9AB5-7A6927F19892}" srcOrd="2" destOrd="0" presId="urn:microsoft.com/office/officeart/2005/8/layout/vList2"/>
    <dgm:cxn modelId="{796D823F-F453-2E4F-8B7C-6D681F65D9E6}" type="presParOf" srcId="{1910E492-B89E-7340-94D5-F92867D6AB86}" destId="{B9C8B7B1-7B1D-D54D-BCC0-D51326C8ED95}" srcOrd="3" destOrd="0" presId="urn:microsoft.com/office/officeart/2005/8/layout/vList2"/>
    <dgm:cxn modelId="{5D8E6639-7E65-5D4C-A122-D2D84DE24137}" type="presParOf" srcId="{1910E492-B89E-7340-94D5-F92867D6AB86}" destId="{20E4EC83-EA12-1F42-8D96-785A83E5910E}" srcOrd="4" destOrd="0" presId="urn:microsoft.com/office/officeart/2005/8/layout/vList2"/>
    <dgm:cxn modelId="{1B26CC59-CA09-C347-8531-43747D52764C}" type="presParOf" srcId="{1910E492-B89E-7340-94D5-F92867D6AB86}" destId="{5E279405-8BE5-DC48-897A-2848D9DA1486}" srcOrd="5" destOrd="0" presId="urn:microsoft.com/office/officeart/2005/8/layout/vList2"/>
    <dgm:cxn modelId="{1D5D1A45-4356-B648-81F8-9D2B452A1115}" type="presParOf" srcId="{1910E492-B89E-7340-94D5-F92867D6AB86}" destId="{38317B90-C198-B54D-872B-F99C921D2F6D}" srcOrd="6" destOrd="0" presId="urn:microsoft.com/office/officeart/2005/8/layout/vList2"/>
    <dgm:cxn modelId="{079C189B-70C0-1B40-9329-CFF61B53C07D}" type="presParOf" srcId="{1910E492-B89E-7340-94D5-F92867D6AB86}" destId="{E7C6FCCB-5E74-2245-858D-4FDD05E3CE65}" srcOrd="7" destOrd="0" presId="urn:microsoft.com/office/officeart/2005/8/layout/vList2"/>
    <dgm:cxn modelId="{76CD1016-D1D5-1343-A117-C8F8F337B428}" type="presParOf" srcId="{1910E492-B89E-7340-94D5-F92867D6AB86}" destId="{4AFB7541-246D-9041-BAE9-30BD1FA1D21F}"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7AF90A-E9A3-4434-9378-E4D745E01D6F}" type="doc">
      <dgm:prSet loTypeId="urn:microsoft.com/office/officeart/2017/3/layout/HorizontalPathTimeline" loCatId="process" qsTypeId="urn:microsoft.com/office/officeart/2005/8/quickstyle/simple1" qsCatId="simple" csTypeId="urn:microsoft.com/office/officeart/2005/8/colors/accent1_2" csCatId="accent1" phldr="1"/>
      <dgm:spPr/>
      <dgm:t>
        <a:bodyPr/>
        <a:lstStyle/>
        <a:p>
          <a:endParaRPr lang="en-US"/>
        </a:p>
      </dgm:t>
    </dgm:pt>
    <dgm:pt modelId="{65E9445F-3ABD-4671-81B8-7600D716AC76}">
      <dgm:prSet/>
      <dgm:spPr/>
      <dgm:t>
        <a:bodyPr/>
        <a:lstStyle/>
        <a:p>
          <a:pPr>
            <a:defRPr b="1"/>
          </a:pPr>
          <a:r>
            <a:rPr lang="en-US"/>
            <a:t>2015–2018</a:t>
          </a:r>
        </a:p>
      </dgm:t>
    </dgm:pt>
    <dgm:pt modelId="{D4A882CE-D19B-4F48-ABED-308A531B0B86}" type="parTrans" cxnId="{8CB195E5-96EE-4E40-9398-FF5DE1F9562E}">
      <dgm:prSet/>
      <dgm:spPr/>
      <dgm:t>
        <a:bodyPr/>
        <a:lstStyle/>
        <a:p>
          <a:endParaRPr lang="en-US"/>
        </a:p>
      </dgm:t>
    </dgm:pt>
    <dgm:pt modelId="{D5466EC4-3F61-44EE-A31C-6CA7B7135FAD}" type="sibTrans" cxnId="{8CB195E5-96EE-4E40-9398-FF5DE1F9562E}">
      <dgm:prSet/>
      <dgm:spPr/>
      <dgm:t>
        <a:bodyPr/>
        <a:lstStyle/>
        <a:p>
          <a:endParaRPr lang="en-US"/>
        </a:p>
      </dgm:t>
    </dgm:pt>
    <dgm:pt modelId="{75D38677-4BFE-4468-BAEC-E07787B1756B}">
      <dgm:prSet/>
      <dgm:spPr/>
      <dgm:t>
        <a:bodyPr/>
        <a:lstStyle/>
        <a:p>
          <a:r>
            <a:rPr lang="en-US"/>
            <a:t>Vanilla LSTMs/GRUs</a:t>
          </a:r>
        </a:p>
      </dgm:t>
    </dgm:pt>
    <dgm:pt modelId="{EE2AFB7D-5CA2-478F-9B91-24AEDE87A92B}" type="parTrans" cxnId="{72D65522-ED17-4DBA-BC5D-813DB839451C}">
      <dgm:prSet/>
      <dgm:spPr/>
      <dgm:t>
        <a:bodyPr/>
        <a:lstStyle/>
        <a:p>
          <a:endParaRPr lang="en-US"/>
        </a:p>
      </dgm:t>
    </dgm:pt>
    <dgm:pt modelId="{45DE452A-8178-4ED6-8DDA-9727F166B23E}" type="sibTrans" cxnId="{72D65522-ED17-4DBA-BC5D-813DB839451C}">
      <dgm:prSet/>
      <dgm:spPr/>
      <dgm:t>
        <a:bodyPr/>
        <a:lstStyle/>
        <a:p>
          <a:endParaRPr lang="en-US"/>
        </a:p>
      </dgm:t>
    </dgm:pt>
    <dgm:pt modelId="{9A8F3676-9881-4121-A35A-5A62967B7C28}">
      <dgm:prSet/>
      <dgm:spPr/>
      <dgm:t>
        <a:bodyPr/>
        <a:lstStyle/>
        <a:p>
          <a:pPr>
            <a:defRPr b="1"/>
          </a:pPr>
          <a:r>
            <a:rPr lang="en-US"/>
            <a:t>2017–2020</a:t>
          </a:r>
        </a:p>
      </dgm:t>
    </dgm:pt>
    <dgm:pt modelId="{E6C64918-628A-4F8F-8E28-AD419E29A2BA}" type="parTrans" cxnId="{C629E636-B06D-4117-B847-36CDB6155AB1}">
      <dgm:prSet/>
      <dgm:spPr/>
      <dgm:t>
        <a:bodyPr/>
        <a:lstStyle/>
        <a:p>
          <a:endParaRPr lang="en-US"/>
        </a:p>
      </dgm:t>
    </dgm:pt>
    <dgm:pt modelId="{C58F184C-EFF8-4537-8809-6E66956518B3}" type="sibTrans" cxnId="{C629E636-B06D-4117-B847-36CDB6155AB1}">
      <dgm:prSet/>
      <dgm:spPr/>
      <dgm:t>
        <a:bodyPr/>
        <a:lstStyle/>
        <a:p>
          <a:endParaRPr lang="en-US"/>
        </a:p>
      </dgm:t>
    </dgm:pt>
    <dgm:pt modelId="{9C89455B-56E9-44F7-A4AB-EFDDA7FE81EC}">
      <dgm:prSet/>
      <dgm:spPr/>
      <dgm:t>
        <a:bodyPr/>
        <a:lstStyle/>
        <a:p>
          <a:r>
            <a:rPr lang="en-US"/>
            <a:t>LSTMs/GRUs + Vanilla Attention</a:t>
          </a:r>
        </a:p>
      </dgm:t>
    </dgm:pt>
    <dgm:pt modelId="{F0B1C171-43E5-4AA3-9ABC-512B53442B88}" type="parTrans" cxnId="{B79AA722-73BE-40AC-A269-FE913BCDA1F1}">
      <dgm:prSet/>
      <dgm:spPr/>
      <dgm:t>
        <a:bodyPr/>
        <a:lstStyle/>
        <a:p>
          <a:endParaRPr lang="en-US"/>
        </a:p>
      </dgm:t>
    </dgm:pt>
    <dgm:pt modelId="{9EC34466-1C16-405C-B801-5BC828FB58AC}" type="sibTrans" cxnId="{B79AA722-73BE-40AC-A269-FE913BCDA1F1}">
      <dgm:prSet/>
      <dgm:spPr/>
      <dgm:t>
        <a:bodyPr/>
        <a:lstStyle/>
        <a:p>
          <a:endParaRPr lang="en-US"/>
        </a:p>
      </dgm:t>
    </dgm:pt>
    <dgm:pt modelId="{4F22FCDD-EE45-4C70-A84C-9FA9DE5BEC9B}">
      <dgm:prSet/>
      <dgm:spPr/>
      <dgm:t>
        <a:bodyPr/>
        <a:lstStyle/>
        <a:p>
          <a:r>
            <a:rPr lang="en-US"/>
            <a:t>DA-RNN</a:t>
          </a:r>
        </a:p>
      </dgm:t>
    </dgm:pt>
    <dgm:pt modelId="{EA4C1421-F82E-4EA4-B02C-9414D68A93AC}" type="parTrans" cxnId="{715780CD-46F3-409F-A01F-0DCAEEAAF0BE}">
      <dgm:prSet/>
      <dgm:spPr/>
      <dgm:t>
        <a:bodyPr/>
        <a:lstStyle/>
        <a:p>
          <a:endParaRPr lang="en-US"/>
        </a:p>
      </dgm:t>
    </dgm:pt>
    <dgm:pt modelId="{9483BE2A-8452-49F9-9BC2-80461E3208B0}" type="sibTrans" cxnId="{715780CD-46F3-409F-A01F-0DCAEEAAF0BE}">
      <dgm:prSet/>
      <dgm:spPr/>
      <dgm:t>
        <a:bodyPr/>
        <a:lstStyle/>
        <a:p>
          <a:endParaRPr lang="en-US"/>
        </a:p>
      </dgm:t>
    </dgm:pt>
    <dgm:pt modelId="{D326298B-2FF5-400B-B832-6D4D29B61270}">
      <dgm:prSet/>
      <dgm:spPr/>
      <dgm:t>
        <a:bodyPr/>
        <a:lstStyle/>
        <a:p>
          <a:r>
            <a:rPr lang="en-US"/>
            <a:t>Temporal Pattern Attention</a:t>
          </a:r>
        </a:p>
      </dgm:t>
    </dgm:pt>
    <dgm:pt modelId="{0A3C1128-EB31-485C-85B8-F5E22E8937AD}" type="parTrans" cxnId="{B2696D71-44D0-44CA-B2F4-7B6FBDA6AF7E}">
      <dgm:prSet/>
      <dgm:spPr/>
      <dgm:t>
        <a:bodyPr/>
        <a:lstStyle/>
        <a:p>
          <a:endParaRPr lang="en-US"/>
        </a:p>
      </dgm:t>
    </dgm:pt>
    <dgm:pt modelId="{A7507808-D313-4F75-96B1-BCF6C1F21901}" type="sibTrans" cxnId="{B2696D71-44D0-44CA-B2F4-7B6FBDA6AF7E}">
      <dgm:prSet/>
      <dgm:spPr/>
      <dgm:t>
        <a:bodyPr/>
        <a:lstStyle/>
        <a:p>
          <a:endParaRPr lang="en-US"/>
        </a:p>
      </dgm:t>
    </dgm:pt>
    <dgm:pt modelId="{0A23903E-86E7-4397-B473-573BABB2CC36}">
      <dgm:prSet/>
      <dgm:spPr/>
      <dgm:t>
        <a:bodyPr/>
        <a:lstStyle/>
        <a:p>
          <a:r>
            <a:rPr lang="en-US"/>
            <a:t>DSA-Net </a:t>
          </a:r>
        </a:p>
      </dgm:t>
    </dgm:pt>
    <dgm:pt modelId="{09EADBFC-B181-4478-AC06-ECF855A7867D}" type="parTrans" cxnId="{AED3088A-4921-4F45-ADA3-45D3431E616D}">
      <dgm:prSet/>
      <dgm:spPr/>
      <dgm:t>
        <a:bodyPr/>
        <a:lstStyle/>
        <a:p>
          <a:endParaRPr lang="en-US"/>
        </a:p>
      </dgm:t>
    </dgm:pt>
    <dgm:pt modelId="{E77012C8-5D90-4ABF-A2B6-B224C50C1BAE}" type="sibTrans" cxnId="{AED3088A-4921-4F45-ADA3-45D3431E616D}">
      <dgm:prSet/>
      <dgm:spPr/>
      <dgm:t>
        <a:bodyPr/>
        <a:lstStyle/>
        <a:p>
          <a:endParaRPr lang="en-US"/>
        </a:p>
      </dgm:t>
    </dgm:pt>
    <dgm:pt modelId="{531FF960-EB9D-48C1-A336-7E94E82ED622}">
      <dgm:prSet/>
      <dgm:spPr/>
      <dgm:t>
        <a:bodyPr/>
        <a:lstStyle/>
        <a:p>
          <a:pPr>
            <a:defRPr b="1"/>
          </a:pPr>
          <a:r>
            <a:rPr lang="en-US"/>
            <a:t>2019-present</a:t>
          </a:r>
        </a:p>
      </dgm:t>
    </dgm:pt>
    <dgm:pt modelId="{F9FE0DD8-9328-489B-9FDC-E764BDADD7C4}" type="parTrans" cxnId="{B1BF9491-D1B9-4A0E-A2C1-CE639E7B78ED}">
      <dgm:prSet/>
      <dgm:spPr/>
      <dgm:t>
        <a:bodyPr/>
        <a:lstStyle/>
        <a:p>
          <a:endParaRPr lang="en-US"/>
        </a:p>
      </dgm:t>
    </dgm:pt>
    <dgm:pt modelId="{6887A248-3914-4AE9-AE88-B33F3EAC591C}" type="sibTrans" cxnId="{B1BF9491-D1B9-4A0E-A2C1-CE639E7B78ED}">
      <dgm:prSet/>
      <dgm:spPr/>
      <dgm:t>
        <a:bodyPr/>
        <a:lstStyle/>
        <a:p>
          <a:endParaRPr lang="en-US"/>
        </a:p>
      </dgm:t>
    </dgm:pt>
    <dgm:pt modelId="{3295C8E4-7FE2-4284-8F02-A86DC220CD88}">
      <dgm:prSet/>
      <dgm:spPr/>
      <dgm:t>
        <a:bodyPr/>
        <a:lstStyle/>
        <a:p>
          <a:r>
            <a:rPr lang="en-US"/>
            <a:t>Self-Attention variants</a:t>
          </a:r>
        </a:p>
      </dgm:t>
    </dgm:pt>
    <dgm:pt modelId="{EA0353F4-8B9B-4E98-90BE-F2B02C970DF8}" type="parTrans" cxnId="{A9CE299B-E399-4ABC-8062-3789819C97D8}">
      <dgm:prSet/>
      <dgm:spPr/>
      <dgm:t>
        <a:bodyPr/>
        <a:lstStyle/>
        <a:p>
          <a:endParaRPr lang="en-US"/>
        </a:p>
      </dgm:t>
    </dgm:pt>
    <dgm:pt modelId="{B2D5B4D1-567A-480E-8C00-58D8BEDE0A3C}" type="sibTrans" cxnId="{A9CE299B-E399-4ABC-8062-3789819C97D8}">
      <dgm:prSet/>
      <dgm:spPr/>
      <dgm:t>
        <a:bodyPr/>
        <a:lstStyle/>
        <a:p>
          <a:endParaRPr lang="en-US"/>
        </a:p>
      </dgm:t>
    </dgm:pt>
    <dgm:pt modelId="{A0D5F3C1-77F7-497E-8660-74FDE3DCBC08}">
      <dgm:prSet/>
      <dgm:spPr/>
      <dgm:t>
        <a:bodyPr/>
        <a:lstStyle/>
        <a:p>
          <a:r>
            <a:rPr lang="en-US"/>
            <a:t>Conv Transformer</a:t>
          </a:r>
        </a:p>
      </dgm:t>
    </dgm:pt>
    <dgm:pt modelId="{BE89D7D6-5A60-4426-926E-51C4DB8193D4}" type="parTrans" cxnId="{E57A8207-9FA5-4677-8B7E-52EC646BC575}">
      <dgm:prSet/>
      <dgm:spPr/>
      <dgm:t>
        <a:bodyPr/>
        <a:lstStyle/>
        <a:p>
          <a:endParaRPr lang="en-US"/>
        </a:p>
      </dgm:t>
    </dgm:pt>
    <dgm:pt modelId="{38FF43B0-DBD2-44B7-A21B-71CAE3E67E57}" type="sibTrans" cxnId="{E57A8207-9FA5-4677-8B7E-52EC646BC575}">
      <dgm:prSet/>
      <dgm:spPr/>
      <dgm:t>
        <a:bodyPr/>
        <a:lstStyle/>
        <a:p>
          <a:endParaRPr lang="en-US"/>
        </a:p>
      </dgm:t>
    </dgm:pt>
    <dgm:pt modelId="{DA1768FA-6008-4BC6-8DE9-7E7FBE36DBC8}">
      <dgm:prSet/>
      <dgm:spPr/>
      <dgm:t>
        <a:bodyPr/>
        <a:lstStyle/>
        <a:p>
          <a:r>
            <a:rPr lang="en-US" dirty="0"/>
            <a:t>TFT </a:t>
          </a:r>
        </a:p>
      </dgm:t>
    </dgm:pt>
    <dgm:pt modelId="{7B8159A9-3A95-499F-BF3A-62FD9ED9551E}" type="parTrans" cxnId="{C60DAFCF-B45A-4B65-ACD4-C7F321EC23A3}">
      <dgm:prSet/>
      <dgm:spPr/>
      <dgm:t>
        <a:bodyPr/>
        <a:lstStyle/>
        <a:p>
          <a:endParaRPr lang="en-US"/>
        </a:p>
      </dgm:t>
    </dgm:pt>
    <dgm:pt modelId="{F5A5911C-309F-4A50-BE78-0A22EDAF2279}" type="sibTrans" cxnId="{C60DAFCF-B45A-4B65-ACD4-C7F321EC23A3}">
      <dgm:prSet/>
      <dgm:spPr/>
      <dgm:t>
        <a:bodyPr/>
        <a:lstStyle/>
        <a:p>
          <a:endParaRPr lang="en-US"/>
        </a:p>
      </dgm:t>
    </dgm:pt>
    <dgm:pt modelId="{74B919DD-8D3D-454B-9085-C55ADAFA212F}" type="pres">
      <dgm:prSet presAssocID="{937AF90A-E9A3-4434-9378-E4D745E01D6F}" presName="root" presStyleCnt="0">
        <dgm:presLayoutVars>
          <dgm:chMax/>
          <dgm:chPref/>
          <dgm:animLvl val="lvl"/>
        </dgm:presLayoutVars>
      </dgm:prSet>
      <dgm:spPr/>
    </dgm:pt>
    <dgm:pt modelId="{41F94A24-6FD3-B64D-909A-38274C271FA3}" type="pres">
      <dgm:prSet presAssocID="{937AF90A-E9A3-4434-9378-E4D745E01D6F}" presName="divider" presStyleLbl="node1" presStyleIdx="0" presStyleCnt="1"/>
      <dgm:spPr/>
    </dgm:pt>
    <dgm:pt modelId="{666AE8CF-7519-8C4D-B266-F2F09023A0C5}" type="pres">
      <dgm:prSet presAssocID="{937AF90A-E9A3-4434-9378-E4D745E01D6F}" presName="nodes" presStyleCnt="0">
        <dgm:presLayoutVars>
          <dgm:chMax/>
          <dgm:chPref/>
          <dgm:animLvl val="lvl"/>
        </dgm:presLayoutVars>
      </dgm:prSet>
      <dgm:spPr/>
    </dgm:pt>
    <dgm:pt modelId="{3FBCDBD5-0F21-A04F-897F-38FE5BDC7E9B}" type="pres">
      <dgm:prSet presAssocID="{65E9445F-3ABD-4671-81B8-7600D716AC76}" presName="composite" presStyleCnt="0"/>
      <dgm:spPr/>
    </dgm:pt>
    <dgm:pt modelId="{B247DE95-6427-E448-A0F3-6C82F14719CF}" type="pres">
      <dgm:prSet presAssocID="{65E9445F-3ABD-4671-81B8-7600D716AC76}" presName="L1TextContainer" presStyleLbl="revTx" presStyleIdx="0" presStyleCnt="3">
        <dgm:presLayoutVars>
          <dgm:chMax val="1"/>
          <dgm:chPref val="1"/>
          <dgm:bulletEnabled val="1"/>
        </dgm:presLayoutVars>
      </dgm:prSet>
      <dgm:spPr/>
    </dgm:pt>
    <dgm:pt modelId="{1C3048F8-626C-884A-A5FB-35C03FED9348}" type="pres">
      <dgm:prSet presAssocID="{65E9445F-3ABD-4671-81B8-7600D716AC76}" presName="L2TextContainerWrapper" presStyleCnt="0">
        <dgm:presLayoutVars>
          <dgm:chMax val="0"/>
          <dgm:chPref val="0"/>
          <dgm:bulletEnabled val="1"/>
        </dgm:presLayoutVars>
      </dgm:prSet>
      <dgm:spPr/>
    </dgm:pt>
    <dgm:pt modelId="{E98D4E52-A1A5-3F40-A28F-066E495B1431}" type="pres">
      <dgm:prSet presAssocID="{65E9445F-3ABD-4671-81B8-7600D716AC76}" presName="L2TextContainer" presStyleLbl="bgAccFollowNode1" presStyleIdx="0" presStyleCnt="3"/>
      <dgm:spPr/>
    </dgm:pt>
    <dgm:pt modelId="{0C453B93-325D-D443-B555-F47C263614F4}" type="pres">
      <dgm:prSet presAssocID="{65E9445F-3ABD-4671-81B8-7600D716AC76}" presName="FlexibleEmptyPlaceHolder" presStyleCnt="0"/>
      <dgm:spPr/>
    </dgm:pt>
    <dgm:pt modelId="{30B0642B-27FC-C24B-9A1E-44E5FFFCF07D}" type="pres">
      <dgm:prSet presAssocID="{65E9445F-3ABD-4671-81B8-7600D716AC76}" presName="ConnectLine" presStyleLbl="alignNode1" presStyleIdx="0" presStyleCnt="3"/>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6EB4B01C-DEA1-8149-8461-8E6C8DDD032D}" type="pres">
      <dgm:prSet presAssocID="{65E9445F-3ABD-4671-81B8-7600D716AC76}" presName="ConnectorPoint" presStyleLbl="fgAcc1" presStyleIdx="0" presStyleCnt="3"/>
      <dgm:spPr>
        <a:solidFill>
          <a:schemeClr val="lt1">
            <a:alpha val="90000"/>
            <a:hueOff val="0"/>
            <a:satOff val="0"/>
            <a:lumOff val="0"/>
            <a:alphaOff val="0"/>
          </a:schemeClr>
        </a:solidFill>
        <a:ln w="12700" cap="flat" cmpd="sng" algn="ctr">
          <a:noFill/>
          <a:prstDash val="solid"/>
          <a:miter lim="800000"/>
        </a:ln>
        <a:effectLst/>
      </dgm:spPr>
    </dgm:pt>
    <dgm:pt modelId="{F0F435F3-9D8C-8742-B602-F62D2DF0D096}" type="pres">
      <dgm:prSet presAssocID="{65E9445F-3ABD-4671-81B8-7600D716AC76}" presName="EmptyPlaceHolder" presStyleCnt="0"/>
      <dgm:spPr/>
    </dgm:pt>
    <dgm:pt modelId="{0F0E53F3-C069-E846-AE09-C98FB1371B8B}" type="pres">
      <dgm:prSet presAssocID="{D5466EC4-3F61-44EE-A31C-6CA7B7135FAD}" presName="spaceBetweenRectangles" presStyleCnt="0"/>
      <dgm:spPr/>
    </dgm:pt>
    <dgm:pt modelId="{283B6891-8582-0B47-8B88-46F51256E951}" type="pres">
      <dgm:prSet presAssocID="{9A8F3676-9881-4121-A35A-5A62967B7C28}" presName="composite" presStyleCnt="0"/>
      <dgm:spPr/>
    </dgm:pt>
    <dgm:pt modelId="{1DA65018-A792-FB4D-BDF3-0FFD29597DE4}" type="pres">
      <dgm:prSet presAssocID="{9A8F3676-9881-4121-A35A-5A62967B7C28}" presName="L1TextContainer" presStyleLbl="revTx" presStyleIdx="1" presStyleCnt="3">
        <dgm:presLayoutVars>
          <dgm:chMax val="1"/>
          <dgm:chPref val="1"/>
          <dgm:bulletEnabled val="1"/>
        </dgm:presLayoutVars>
      </dgm:prSet>
      <dgm:spPr/>
    </dgm:pt>
    <dgm:pt modelId="{3D448421-A99B-984A-B2DC-F86C36CE4406}" type="pres">
      <dgm:prSet presAssocID="{9A8F3676-9881-4121-A35A-5A62967B7C28}" presName="L2TextContainerWrapper" presStyleCnt="0">
        <dgm:presLayoutVars>
          <dgm:chMax val="0"/>
          <dgm:chPref val="0"/>
          <dgm:bulletEnabled val="1"/>
        </dgm:presLayoutVars>
      </dgm:prSet>
      <dgm:spPr/>
    </dgm:pt>
    <dgm:pt modelId="{3DC12D4E-E1FC-464B-A4B3-FE4BB513E38F}" type="pres">
      <dgm:prSet presAssocID="{9A8F3676-9881-4121-A35A-5A62967B7C28}" presName="L2TextContainer" presStyleLbl="bgAccFollowNode1" presStyleIdx="1" presStyleCnt="3"/>
      <dgm:spPr/>
    </dgm:pt>
    <dgm:pt modelId="{128FBE69-84D5-0B47-8110-08FE19AF5FE1}" type="pres">
      <dgm:prSet presAssocID="{9A8F3676-9881-4121-A35A-5A62967B7C28}" presName="FlexibleEmptyPlaceHolder" presStyleCnt="0"/>
      <dgm:spPr/>
    </dgm:pt>
    <dgm:pt modelId="{05B255C3-A3C1-664C-BD53-498274B48FC0}" type="pres">
      <dgm:prSet presAssocID="{9A8F3676-9881-4121-A35A-5A62967B7C28}" presName="ConnectLine" presStyleLbl="alignNode1" presStyleIdx="1" presStyleCnt="3"/>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2B2FB118-FDAE-1349-8BD4-08BBB6FB959C}" type="pres">
      <dgm:prSet presAssocID="{9A8F3676-9881-4121-A35A-5A62967B7C28}" presName="ConnectorPoint" presStyleLbl="fgAcc1" presStyleIdx="1" presStyleCnt="3"/>
      <dgm:spPr>
        <a:solidFill>
          <a:schemeClr val="lt1">
            <a:alpha val="90000"/>
            <a:hueOff val="0"/>
            <a:satOff val="0"/>
            <a:lumOff val="0"/>
            <a:alphaOff val="0"/>
          </a:schemeClr>
        </a:solidFill>
        <a:ln w="12700" cap="flat" cmpd="sng" algn="ctr">
          <a:noFill/>
          <a:prstDash val="solid"/>
          <a:miter lim="800000"/>
        </a:ln>
        <a:effectLst/>
      </dgm:spPr>
    </dgm:pt>
    <dgm:pt modelId="{2131B1A3-6D5B-7D4D-81AE-4FAB4C30CB9D}" type="pres">
      <dgm:prSet presAssocID="{9A8F3676-9881-4121-A35A-5A62967B7C28}" presName="EmptyPlaceHolder" presStyleCnt="0"/>
      <dgm:spPr/>
    </dgm:pt>
    <dgm:pt modelId="{F3169425-7688-5A4C-9714-FCF83B2A19A3}" type="pres">
      <dgm:prSet presAssocID="{C58F184C-EFF8-4537-8809-6E66956518B3}" presName="spaceBetweenRectangles" presStyleCnt="0"/>
      <dgm:spPr/>
    </dgm:pt>
    <dgm:pt modelId="{610E06C2-C500-804F-9880-CE392C129161}" type="pres">
      <dgm:prSet presAssocID="{531FF960-EB9D-48C1-A336-7E94E82ED622}" presName="composite" presStyleCnt="0"/>
      <dgm:spPr/>
    </dgm:pt>
    <dgm:pt modelId="{316F14D8-629D-064E-9556-08A86CEE6ABC}" type="pres">
      <dgm:prSet presAssocID="{531FF960-EB9D-48C1-A336-7E94E82ED622}" presName="L1TextContainer" presStyleLbl="revTx" presStyleIdx="2" presStyleCnt="3">
        <dgm:presLayoutVars>
          <dgm:chMax val="1"/>
          <dgm:chPref val="1"/>
          <dgm:bulletEnabled val="1"/>
        </dgm:presLayoutVars>
      </dgm:prSet>
      <dgm:spPr/>
    </dgm:pt>
    <dgm:pt modelId="{10A8FB8B-BCA0-9C4D-B5F5-7DE88544970C}" type="pres">
      <dgm:prSet presAssocID="{531FF960-EB9D-48C1-A336-7E94E82ED622}" presName="L2TextContainerWrapper" presStyleCnt="0">
        <dgm:presLayoutVars>
          <dgm:chMax val="0"/>
          <dgm:chPref val="0"/>
          <dgm:bulletEnabled val="1"/>
        </dgm:presLayoutVars>
      </dgm:prSet>
      <dgm:spPr/>
    </dgm:pt>
    <dgm:pt modelId="{9ACEB8A2-E588-DB48-B6BD-3F9E0F11B246}" type="pres">
      <dgm:prSet presAssocID="{531FF960-EB9D-48C1-A336-7E94E82ED622}" presName="L2TextContainer" presStyleLbl="bgAccFollowNode1" presStyleIdx="2" presStyleCnt="3"/>
      <dgm:spPr/>
    </dgm:pt>
    <dgm:pt modelId="{8DB8E85D-C2D9-7E4F-BD04-87D9DB03D1BE}" type="pres">
      <dgm:prSet presAssocID="{531FF960-EB9D-48C1-A336-7E94E82ED622}" presName="FlexibleEmptyPlaceHolder" presStyleCnt="0"/>
      <dgm:spPr/>
    </dgm:pt>
    <dgm:pt modelId="{392E88FE-7BCD-7C4D-BBD1-F2B2C0BD6F3F}" type="pres">
      <dgm:prSet presAssocID="{531FF960-EB9D-48C1-A336-7E94E82ED622}" presName="ConnectLine" presStyleLbl="alignNode1" presStyleIdx="2" presStyleCnt="3"/>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538CC513-8BE1-7644-AFD5-A2870D074FAB}" type="pres">
      <dgm:prSet presAssocID="{531FF960-EB9D-48C1-A336-7E94E82ED622}" presName="ConnectorPoint" presStyleLbl="fgAcc1" presStyleIdx="2" presStyleCnt="3"/>
      <dgm:spPr>
        <a:solidFill>
          <a:schemeClr val="lt1">
            <a:alpha val="90000"/>
            <a:hueOff val="0"/>
            <a:satOff val="0"/>
            <a:lumOff val="0"/>
            <a:alphaOff val="0"/>
          </a:schemeClr>
        </a:solidFill>
        <a:ln w="12700" cap="flat" cmpd="sng" algn="ctr">
          <a:noFill/>
          <a:prstDash val="solid"/>
          <a:miter lim="800000"/>
        </a:ln>
        <a:effectLst/>
      </dgm:spPr>
    </dgm:pt>
    <dgm:pt modelId="{61CAF94E-2D87-224F-8189-A54F03917108}" type="pres">
      <dgm:prSet presAssocID="{531FF960-EB9D-48C1-A336-7E94E82ED622}" presName="EmptyPlaceHolder" presStyleCnt="0"/>
      <dgm:spPr/>
    </dgm:pt>
  </dgm:ptLst>
  <dgm:cxnLst>
    <dgm:cxn modelId="{E57A8207-9FA5-4677-8B7E-52EC646BC575}" srcId="{3295C8E4-7FE2-4284-8F02-A86DC220CD88}" destId="{A0D5F3C1-77F7-497E-8660-74FDE3DCBC08}" srcOrd="0" destOrd="0" parTransId="{BE89D7D6-5A60-4426-926E-51C4DB8193D4}" sibTransId="{38FF43B0-DBD2-44B7-A21B-71CAE3E67E57}"/>
    <dgm:cxn modelId="{B429121B-6B97-3C4D-9E9B-0CB4357AC3D4}" type="presOf" srcId="{A0D5F3C1-77F7-497E-8660-74FDE3DCBC08}" destId="{9ACEB8A2-E588-DB48-B6BD-3F9E0F11B246}" srcOrd="0" destOrd="1" presId="urn:microsoft.com/office/officeart/2017/3/layout/HorizontalPathTimeline"/>
    <dgm:cxn modelId="{72D65522-ED17-4DBA-BC5D-813DB839451C}" srcId="{65E9445F-3ABD-4671-81B8-7600D716AC76}" destId="{75D38677-4BFE-4468-BAEC-E07787B1756B}" srcOrd="0" destOrd="0" parTransId="{EE2AFB7D-5CA2-478F-9B91-24AEDE87A92B}" sibTransId="{45DE452A-8178-4ED6-8DDA-9727F166B23E}"/>
    <dgm:cxn modelId="{B79AA722-73BE-40AC-A269-FE913BCDA1F1}" srcId="{9A8F3676-9881-4121-A35A-5A62967B7C28}" destId="{9C89455B-56E9-44F7-A4AB-EFDDA7FE81EC}" srcOrd="0" destOrd="0" parTransId="{F0B1C171-43E5-4AA3-9ABC-512B53442B88}" sibTransId="{9EC34466-1C16-405C-B801-5BC828FB58AC}"/>
    <dgm:cxn modelId="{76AA1734-F5C4-7244-8F28-3DD6CD5D5B28}" type="presOf" srcId="{4F22FCDD-EE45-4C70-A84C-9FA9DE5BEC9B}" destId="{3DC12D4E-E1FC-464B-A4B3-FE4BB513E38F}" srcOrd="0" destOrd="1" presId="urn:microsoft.com/office/officeart/2017/3/layout/HorizontalPathTimeline"/>
    <dgm:cxn modelId="{C629E636-B06D-4117-B847-36CDB6155AB1}" srcId="{937AF90A-E9A3-4434-9378-E4D745E01D6F}" destId="{9A8F3676-9881-4121-A35A-5A62967B7C28}" srcOrd="1" destOrd="0" parTransId="{E6C64918-628A-4F8F-8E28-AD419E29A2BA}" sibTransId="{C58F184C-EFF8-4537-8809-6E66956518B3}"/>
    <dgm:cxn modelId="{F8F2143B-952A-8D4E-A65C-858B266254BA}" type="presOf" srcId="{531FF960-EB9D-48C1-A336-7E94E82ED622}" destId="{316F14D8-629D-064E-9556-08A86CEE6ABC}" srcOrd="0" destOrd="0" presId="urn:microsoft.com/office/officeart/2017/3/layout/HorizontalPathTimeline"/>
    <dgm:cxn modelId="{FA8F5743-64FE-8E47-8D14-A0AB74B37689}" type="presOf" srcId="{75D38677-4BFE-4468-BAEC-E07787B1756B}" destId="{E98D4E52-A1A5-3F40-A28F-066E495B1431}" srcOrd="0" destOrd="0" presId="urn:microsoft.com/office/officeart/2017/3/layout/HorizontalPathTimeline"/>
    <dgm:cxn modelId="{B2696D71-44D0-44CA-B2F4-7B6FBDA6AF7E}" srcId="{9C89455B-56E9-44F7-A4AB-EFDDA7FE81EC}" destId="{D326298B-2FF5-400B-B832-6D4D29B61270}" srcOrd="1" destOrd="0" parTransId="{0A3C1128-EB31-485C-85B8-F5E22E8937AD}" sibTransId="{A7507808-D313-4F75-96B1-BCF6C1F21901}"/>
    <dgm:cxn modelId="{AED3088A-4921-4F45-ADA3-45D3431E616D}" srcId="{9C89455B-56E9-44F7-A4AB-EFDDA7FE81EC}" destId="{0A23903E-86E7-4397-B473-573BABB2CC36}" srcOrd="2" destOrd="0" parTransId="{09EADBFC-B181-4478-AC06-ECF855A7867D}" sibTransId="{E77012C8-5D90-4ABF-A2B6-B224C50C1BAE}"/>
    <dgm:cxn modelId="{B1BF9491-D1B9-4A0E-A2C1-CE639E7B78ED}" srcId="{937AF90A-E9A3-4434-9378-E4D745E01D6F}" destId="{531FF960-EB9D-48C1-A336-7E94E82ED622}" srcOrd="2" destOrd="0" parTransId="{F9FE0DD8-9328-489B-9FDC-E764BDADD7C4}" sibTransId="{6887A248-3914-4AE9-AE88-B33F3EAC591C}"/>
    <dgm:cxn modelId="{C1D88F92-DD65-A943-989B-3AEB0D212A7D}" type="presOf" srcId="{0A23903E-86E7-4397-B473-573BABB2CC36}" destId="{3DC12D4E-E1FC-464B-A4B3-FE4BB513E38F}" srcOrd="0" destOrd="3" presId="urn:microsoft.com/office/officeart/2017/3/layout/HorizontalPathTimeline"/>
    <dgm:cxn modelId="{59A23999-349F-6140-B8A4-4D362BA35ECE}" type="presOf" srcId="{65E9445F-3ABD-4671-81B8-7600D716AC76}" destId="{B247DE95-6427-E448-A0F3-6C82F14719CF}" srcOrd="0" destOrd="0" presId="urn:microsoft.com/office/officeart/2017/3/layout/HorizontalPathTimeline"/>
    <dgm:cxn modelId="{A9CE299B-E399-4ABC-8062-3789819C97D8}" srcId="{531FF960-EB9D-48C1-A336-7E94E82ED622}" destId="{3295C8E4-7FE2-4284-8F02-A86DC220CD88}" srcOrd="0" destOrd="0" parTransId="{EA0353F4-8B9B-4E98-90BE-F2B02C970DF8}" sibTransId="{B2D5B4D1-567A-480E-8C00-58D8BEDE0A3C}"/>
    <dgm:cxn modelId="{71A547A7-4D90-174E-B32E-F84B645ABAF4}" type="presOf" srcId="{DA1768FA-6008-4BC6-8DE9-7E7FBE36DBC8}" destId="{9ACEB8A2-E588-DB48-B6BD-3F9E0F11B246}" srcOrd="0" destOrd="2" presId="urn:microsoft.com/office/officeart/2017/3/layout/HorizontalPathTimeline"/>
    <dgm:cxn modelId="{F41471B3-9CFF-E443-9786-CBBA9C8C78D9}" type="presOf" srcId="{9A8F3676-9881-4121-A35A-5A62967B7C28}" destId="{1DA65018-A792-FB4D-BDF3-0FFD29597DE4}" srcOrd="0" destOrd="0" presId="urn:microsoft.com/office/officeart/2017/3/layout/HorizontalPathTimeline"/>
    <dgm:cxn modelId="{77421DC2-BFA2-6345-8140-8F8620405BFE}" type="presOf" srcId="{D326298B-2FF5-400B-B832-6D4D29B61270}" destId="{3DC12D4E-E1FC-464B-A4B3-FE4BB513E38F}" srcOrd="0" destOrd="2" presId="urn:microsoft.com/office/officeart/2017/3/layout/HorizontalPathTimeline"/>
    <dgm:cxn modelId="{715780CD-46F3-409F-A01F-0DCAEEAAF0BE}" srcId="{9C89455B-56E9-44F7-A4AB-EFDDA7FE81EC}" destId="{4F22FCDD-EE45-4C70-A84C-9FA9DE5BEC9B}" srcOrd="0" destOrd="0" parTransId="{EA4C1421-F82E-4EA4-B02C-9414D68A93AC}" sibTransId="{9483BE2A-8452-49F9-9BC2-80461E3208B0}"/>
    <dgm:cxn modelId="{C60DAFCF-B45A-4B65-ACD4-C7F321EC23A3}" srcId="{3295C8E4-7FE2-4284-8F02-A86DC220CD88}" destId="{DA1768FA-6008-4BC6-8DE9-7E7FBE36DBC8}" srcOrd="1" destOrd="0" parTransId="{7B8159A9-3A95-499F-BF3A-62FD9ED9551E}" sibTransId="{F5A5911C-309F-4A50-BE78-0A22EDAF2279}"/>
    <dgm:cxn modelId="{AF0B11E0-B78C-554E-958E-82F686373897}" type="presOf" srcId="{937AF90A-E9A3-4434-9378-E4D745E01D6F}" destId="{74B919DD-8D3D-454B-9085-C55ADAFA212F}" srcOrd="0" destOrd="0" presId="urn:microsoft.com/office/officeart/2017/3/layout/HorizontalPathTimeline"/>
    <dgm:cxn modelId="{8CB195E5-96EE-4E40-9398-FF5DE1F9562E}" srcId="{937AF90A-E9A3-4434-9378-E4D745E01D6F}" destId="{65E9445F-3ABD-4671-81B8-7600D716AC76}" srcOrd="0" destOrd="0" parTransId="{D4A882CE-D19B-4F48-ABED-308A531B0B86}" sibTransId="{D5466EC4-3F61-44EE-A31C-6CA7B7135FAD}"/>
    <dgm:cxn modelId="{0107EFE7-1148-5C4A-A9E7-8BD58F528CBB}" type="presOf" srcId="{9C89455B-56E9-44F7-A4AB-EFDDA7FE81EC}" destId="{3DC12D4E-E1FC-464B-A4B3-FE4BB513E38F}" srcOrd="0" destOrd="0" presId="urn:microsoft.com/office/officeart/2017/3/layout/HorizontalPathTimeline"/>
    <dgm:cxn modelId="{1C448DF8-4606-5C4F-A5E6-B734FB8F4818}" type="presOf" srcId="{3295C8E4-7FE2-4284-8F02-A86DC220CD88}" destId="{9ACEB8A2-E588-DB48-B6BD-3F9E0F11B246}" srcOrd="0" destOrd="0" presId="urn:microsoft.com/office/officeart/2017/3/layout/HorizontalPathTimeline"/>
    <dgm:cxn modelId="{8EBA7793-3AC6-944B-B76D-2EF9A8300979}" type="presParOf" srcId="{74B919DD-8D3D-454B-9085-C55ADAFA212F}" destId="{41F94A24-6FD3-B64D-909A-38274C271FA3}" srcOrd="0" destOrd="0" presId="urn:microsoft.com/office/officeart/2017/3/layout/HorizontalPathTimeline"/>
    <dgm:cxn modelId="{FF863B85-FDDB-4A43-BEEE-1BDB7C1D8899}" type="presParOf" srcId="{74B919DD-8D3D-454B-9085-C55ADAFA212F}" destId="{666AE8CF-7519-8C4D-B266-F2F09023A0C5}" srcOrd="1" destOrd="0" presId="urn:microsoft.com/office/officeart/2017/3/layout/HorizontalPathTimeline"/>
    <dgm:cxn modelId="{D2D7E171-FDAA-1A46-9F9D-B6184C6D260B}" type="presParOf" srcId="{666AE8CF-7519-8C4D-B266-F2F09023A0C5}" destId="{3FBCDBD5-0F21-A04F-897F-38FE5BDC7E9B}" srcOrd="0" destOrd="0" presId="urn:microsoft.com/office/officeart/2017/3/layout/HorizontalPathTimeline"/>
    <dgm:cxn modelId="{542FD9FE-3C79-E04F-84B3-9FB8389C644D}" type="presParOf" srcId="{3FBCDBD5-0F21-A04F-897F-38FE5BDC7E9B}" destId="{B247DE95-6427-E448-A0F3-6C82F14719CF}" srcOrd="0" destOrd="0" presId="urn:microsoft.com/office/officeart/2017/3/layout/HorizontalPathTimeline"/>
    <dgm:cxn modelId="{5706B170-6C09-E745-ACC5-9F1383442562}" type="presParOf" srcId="{3FBCDBD5-0F21-A04F-897F-38FE5BDC7E9B}" destId="{1C3048F8-626C-884A-A5FB-35C03FED9348}" srcOrd="1" destOrd="0" presId="urn:microsoft.com/office/officeart/2017/3/layout/HorizontalPathTimeline"/>
    <dgm:cxn modelId="{23EBCCDF-F9E7-064E-95A7-A13C097A18DD}" type="presParOf" srcId="{1C3048F8-626C-884A-A5FB-35C03FED9348}" destId="{E98D4E52-A1A5-3F40-A28F-066E495B1431}" srcOrd="0" destOrd="0" presId="urn:microsoft.com/office/officeart/2017/3/layout/HorizontalPathTimeline"/>
    <dgm:cxn modelId="{F511DB9C-0FAA-E644-8AD7-2FEC38DCB922}" type="presParOf" srcId="{1C3048F8-626C-884A-A5FB-35C03FED9348}" destId="{0C453B93-325D-D443-B555-F47C263614F4}" srcOrd="1" destOrd="0" presId="urn:microsoft.com/office/officeart/2017/3/layout/HorizontalPathTimeline"/>
    <dgm:cxn modelId="{E4ACDCFC-34AE-F348-A09F-5A6493E917E4}" type="presParOf" srcId="{3FBCDBD5-0F21-A04F-897F-38FE5BDC7E9B}" destId="{30B0642B-27FC-C24B-9A1E-44E5FFFCF07D}" srcOrd="2" destOrd="0" presId="urn:microsoft.com/office/officeart/2017/3/layout/HorizontalPathTimeline"/>
    <dgm:cxn modelId="{2D6A6BE1-81B9-4A49-A1CC-4762EEC58BBC}" type="presParOf" srcId="{3FBCDBD5-0F21-A04F-897F-38FE5BDC7E9B}" destId="{6EB4B01C-DEA1-8149-8461-8E6C8DDD032D}" srcOrd="3" destOrd="0" presId="urn:microsoft.com/office/officeart/2017/3/layout/HorizontalPathTimeline"/>
    <dgm:cxn modelId="{ACE402DA-38AA-3747-92B0-13C168E714BE}" type="presParOf" srcId="{3FBCDBD5-0F21-A04F-897F-38FE5BDC7E9B}" destId="{F0F435F3-9D8C-8742-B602-F62D2DF0D096}" srcOrd="4" destOrd="0" presId="urn:microsoft.com/office/officeart/2017/3/layout/HorizontalPathTimeline"/>
    <dgm:cxn modelId="{670A7A33-4DDA-E54B-81CC-A39D0E02F625}" type="presParOf" srcId="{666AE8CF-7519-8C4D-B266-F2F09023A0C5}" destId="{0F0E53F3-C069-E846-AE09-C98FB1371B8B}" srcOrd="1" destOrd="0" presId="urn:microsoft.com/office/officeart/2017/3/layout/HorizontalPathTimeline"/>
    <dgm:cxn modelId="{9D209D68-C116-B640-9A24-571E2A69953E}" type="presParOf" srcId="{666AE8CF-7519-8C4D-B266-F2F09023A0C5}" destId="{283B6891-8582-0B47-8B88-46F51256E951}" srcOrd="2" destOrd="0" presId="urn:microsoft.com/office/officeart/2017/3/layout/HorizontalPathTimeline"/>
    <dgm:cxn modelId="{2E6EA9D2-DE8C-1E4A-AD8B-3EA50B38BE9F}" type="presParOf" srcId="{283B6891-8582-0B47-8B88-46F51256E951}" destId="{1DA65018-A792-FB4D-BDF3-0FFD29597DE4}" srcOrd="0" destOrd="0" presId="urn:microsoft.com/office/officeart/2017/3/layout/HorizontalPathTimeline"/>
    <dgm:cxn modelId="{12E7503A-B5B4-134C-A6F4-E11261309110}" type="presParOf" srcId="{283B6891-8582-0B47-8B88-46F51256E951}" destId="{3D448421-A99B-984A-B2DC-F86C36CE4406}" srcOrd="1" destOrd="0" presId="urn:microsoft.com/office/officeart/2017/3/layout/HorizontalPathTimeline"/>
    <dgm:cxn modelId="{280E47F7-F1D0-414C-A789-C11CDC63F654}" type="presParOf" srcId="{3D448421-A99B-984A-B2DC-F86C36CE4406}" destId="{3DC12D4E-E1FC-464B-A4B3-FE4BB513E38F}" srcOrd="0" destOrd="0" presId="urn:microsoft.com/office/officeart/2017/3/layout/HorizontalPathTimeline"/>
    <dgm:cxn modelId="{C345FF94-E3EA-894E-A73B-856E6754E4AC}" type="presParOf" srcId="{3D448421-A99B-984A-B2DC-F86C36CE4406}" destId="{128FBE69-84D5-0B47-8110-08FE19AF5FE1}" srcOrd="1" destOrd="0" presId="urn:microsoft.com/office/officeart/2017/3/layout/HorizontalPathTimeline"/>
    <dgm:cxn modelId="{7AB81EFD-B5CB-994C-9B77-928CA2520E60}" type="presParOf" srcId="{283B6891-8582-0B47-8B88-46F51256E951}" destId="{05B255C3-A3C1-664C-BD53-498274B48FC0}" srcOrd="2" destOrd="0" presId="urn:microsoft.com/office/officeart/2017/3/layout/HorizontalPathTimeline"/>
    <dgm:cxn modelId="{5955E10E-6263-F445-9CE2-03CB5266ECD7}" type="presParOf" srcId="{283B6891-8582-0B47-8B88-46F51256E951}" destId="{2B2FB118-FDAE-1349-8BD4-08BBB6FB959C}" srcOrd="3" destOrd="0" presId="urn:microsoft.com/office/officeart/2017/3/layout/HorizontalPathTimeline"/>
    <dgm:cxn modelId="{097D8BA5-A16D-804C-AE38-A0DD2146D262}" type="presParOf" srcId="{283B6891-8582-0B47-8B88-46F51256E951}" destId="{2131B1A3-6D5B-7D4D-81AE-4FAB4C30CB9D}" srcOrd="4" destOrd="0" presId="urn:microsoft.com/office/officeart/2017/3/layout/HorizontalPathTimeline"/>
    <dgm:cxn modelId="{CF4AA9F2-ED6D-AA4B-9D08-E1A57E1BB263}" type="presParOf" srcId="{666AE8CF-7519-8C4D-B266-F2F09023A0C5}" destId="{F3169425-7688-5A4C-9714-FCF83B2A19A3}" srcOrd="3" destOrd="0" presId="urn:microsoft.com/office/officeart/2017/3/layout/HorizontalPathTimeline"/>
    <dgm:cxn modelId="{2F18BE4F-C2E5-D148-9577-B5A0C6BD3FF8}" type="presParOf" srcId="{666AE8CF-7519-8C4D-B266-F2F09023A0C5}" destId="{610E06C2-C500-804F-9880-CE392C129161}" srcOrd="4" destOrd="0" presId="urn:microsoft.com/office/officeart/2017/3/layout/HorizontalPathTimeline"/>
    <dgm:cxn modelId="{408428B1-63FC-E740-B13A-EE03509AF0C8}" type="presParOf" srcId="{610E06C2-C500-804F-9880-CE392C129161}" destId="{316F14D8-629D-064E-9556-08A86CEE6ABC}" srcOrd="0" destOrd="0" presId="urn:microsoft.com/office/officeart/2017/3/layout/HorizontalPathTimeline"/>
    <dgm:cxn modelId="{961C3B6C-4FAE-CB4D-9B01-373EED20CDCC}" type="presParOf" srcId="{610E06C2-C500-804F-9880-CE392C129161}" destId="{10A8FB8B-BCA0-9C4D-B5F5-7DE88544970C}" srcOrd="1" destOrd="0" presId="urn:microsoft.com/office/officeart/2017/3/layout/HorizontalPathTimeline"/>
    <dgm:cxn modelId="{E4EB9DF9-936B-4348-A28A-165B98FE6764}" type="presParOf" srcId="{10A8FB8B-BCA0-9C4D-B5F5-7DE88544970C}" destId="{9ACEB8A2-E588-DB48-B6BD-3F9E0F11B246}" srcOrd="0" destOrd="0" presId="urn:microsoft.com/office/officeart/2017/3/layout/HorizontalPathTimeline"/>
    <dgm:cxn modelId="{12261228-6F88-C149-8253-31AB03C5BEBF}" type="presParOf" srcId="{10A8FB8B-BCA0-9C4D-B5F5-7DE88544970C}" destId="{8DB8E85D-C2D9-7E4F-BD04-87D9DB03D1BE}" srcOrd="1" destOrd="0" presId="urn:microsoft.com/office/officeart/2017/3/layout/HorizontalPathTimeline"/>
    <dgm:cxn modelId="{A76D9BF5-CD4F-3043-B58B-9C5F1A37B441}" type="presParOf" srcId="{610E06C2-C500-804F-9880-CE392C129161}" destId="{392E88FE-7BCD-7C4D-BBD1-F2B2C0BD6F3F}" srcOrd="2" destOrd="0" presId="urn:microsoft.com/office/officeart/2017/3/layout/HorizontalPathTimeline"/>
    <dgm:cxn modelId="{4BA3AE44-54B3-3E4C-84A9-7B324573A67D}" type="presParOf" srcId="{610E06C2-C500-804F-9880-CE392C129161}" destId="{538CC513-8BE1-7644-AFD5-A2870D074FAB}" srcOrd="3" destOrd="0" presId="urn:microsoft.com/office/officeart/2017/3/layout/HorizontalPathTimeline"/>
    <dgm:cxn modelId="{0B2F9771-8466-A34C-8E3F-09ADB9C6010E}" type="presParOf" srcId="{610E06C2-C500-804F-9880-CE392C129161}" destId="{61CAF94E-2D87-224F-8189-A54F03917108}" srcOrd="4" destOrd="0" presId="urn:microsoft.com/office/officeart/2017/3/layout/HorizontalPath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46EDAF-8437-744E-B420-7F3C796384CE}">
      <dsp:nvSpPr>
        <dsp:cNvPr id="0" name=""/>
        <dsp:cNvSpPr/>
      </dsp:nvSpPr>
      <dsp:spPr>
        <a:xfrm>
          <a:off x="0" y="50619"/>
          <a:ext cx="6367912" cy="119175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SHAP </a:t>
          </a:r>
        </a:p>
      </dsp:txBody>
      <dsp:txXfrm>
        <a:off x="58177" y="108796"/>
        <a:ext cx="6251558" cy="1075400"/>
      </dsp:txXfrm>
    </dsp:sp>
    <dsp:sp modelId="{A925DB9E-448A-0246-9AB5-7A6927F19892}">
      <dsp:nvSpPr>
        <dsp:cNvPr id="0" name=""/>
        <dsp:cNvSpPr/>
      </dsp:nvSpPr>
      <dsp:spPr>
        <a:xfrm>
          <a:off x="0" y="1328774"/>
          <a:ext cx="6367912" cy="1191754"/>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Saliency maps</a:t>
          </a:r>
        </a:p>
      </dsp:txBody>
      <dsp:txXfrm>
        <a:off x="58177" y="1386951"/>
        <a:ext cx="6251558" cy="1075400"/>
      </dsp:txXfrm>
    </dsp:sp>
    <dsp:sp modelId="{20E4EC83-EA12-1F42-8D96-785A83E5910E}">
      <dsp:nvSpPr>
        <dsp:cNvPr id="0" name=""/>
        <dsp:cNvSpPr/>
      </dsp:nvSpPr>
      <dsp:spPr>
        <a:xfrm>
          <a:off x="0" y="2606929"/>
          <a:ext cx="6367912" cy="1191754"/>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Visualizing the attention mechanism weights</a:t>
          </a:r>
        </a:p>
      </dsp:txBody>
      <dsp:txXfrm>
        <a:off x="58177" y="2665106"/>
        <a:ext cx="6251558" cy="1075400"/>
      </dsp:txXfrm>
    </dsp:sp>
    <dsp:sp modelId="{38317B90-C198-B54D-872B-F99C921D2F6D}">
      <dsp:nvSpPr>
        <dsp:cNvPr id="0" name=""/>
        <dsp:cNvSpPr/>
      </dsp:nvSpPr>
      <dsp:spPr>
        <a:xfrm>
          <a:off x="0" y="3885083"/>
          <a:ext cx="6367912" cy="1191754"/>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Basic perturbations </a:t>
          </a:r>
        </a:p>
      </dsp:txBody>
      <dsp:txXfrm>
        <a:off x="58177" y="3943260"/>
        <a:ext cx="6251558" cy="1075400"/>
      </dsp:txXfrm>
    </dsp:sp>
    <dsp:sp modelId="{4AFB7541-246D-9041-BAE9-30BD1FA1D21F}">
      <dsp:nvSpPr>
        <dsp:cNvPr id="0" name=""/>
        <dsp:cNvSpPr/>
      </dsp:nvSpPr>
      <dsp:spPr>
        <a:xfrm>
          <a:off x="0" y="5163238"/>
          <a:ext cx="6367912" cy="1191754"/>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Gradient based methods </a:t>
          </a:r>
        </a:p>
      </dsp:txBody>
      <dsp:txXfrm>
        <a:off x="58177" y="5221415"/>
        <a:ext cx="6251558" cy="10754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47DE95-6427-E448-A0F3-6C82F14719CF}">
      <dsp:nvSpPr>
        <dsp:cNvPr id="0" name=""/>
        <dsp:cNvSpPr/>
      </dsp:nvSpPr>
      <dsp:spPr>
        <a:xfrm>
          <a:off x="525779" y="2336668"/>
          <a:ext cx="4206239"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a:t>2015–2018</a:t>
          </a:r>
        </a:p>
      </dsp:txBody>
      <dsp:txXfrm>
        <a:off x="525779" y="2336668"/>
        <a:ext cx="4206239" cy="491701"/>
      </dsp:txXfrm>
    </dsp:sp>
    <dsp:sp modelId="{41F94A24-6FD3-B64D-909A-38274C271FA3}">
      <dsp:nvSpPr>
        <dsp:cNvPr id="0" name=""/>
        <dsp:cNvSpPr/>
      </dsp:nvSpPr>
      <dsp:spPr>
        <a:xfrm>
          <a:off x="0" y="2088642"/>
          <a:ext cx="10515600" cy="17405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8D4E52-A1A5-3F40-A28F-066E495B1431}">
      <dsp:nvSpPr>
        <dsp:cNvPr id="0" name=""/>
        <dsp:cNvSpPr/>
      </dsp:nvSpPr>
      <dsp:spPr>
        <a:xfrm>
          <a:off x="315468" y="741903"/>
          <a:ext cx="4626864" cy="60701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a:t>Vanilla LSTMs/GRUs</a:t>
          </a:r>
        </a:p>
      </dsp:txBody>
      <dsp:txXfrm>
        <a:off x="315468" y="741903"/>
        <a:ext cx="4626864" cy="607011"/>
      </dsp:txXfrm>
    </dsp:sp>
    <dsp:sp modelId="{30B0642B-27FC-C24B-9A1E-44E5FFFCF07D}">
      <dsp:nvSpPr>
        <dsp:cNvPr id="0" name=""/>
        <dsp:cNvSpPr/>
      </dsp:nvSpPr>
      <dsp:spPr>
        <a:xfrm>
          <a:off x="2628899" y="1348914"/>
          <a:ext cx="0" cy="739727"/>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1DA65018-A792-FB4D-BDF3-0FFD29597DE4}">
      <dsp:nvSpPr>
        <dsp:cNvPr id="0" name=""/>
        <dsp:cNvSpPr/>
      </dsp:nvSpPr>
      <dsp:spPr>
        <a:xfrm>
          <a:off x="3154680" y="1522968"/>
          <a:ext cx="4206239"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a:t>2017–2020</a:t>
          </a:r>
        </a:p>
      </dsp:txBody>
      <dsp:txXfrm>
        <a:off x="3154680" y="1522968"/>
        <a:ext cx="4206239" cy="491701"/>
      </dsp:txXfrm>
    </dsp:sp>
    <dsp:sp modelId="{3DC12D4E-E1FC-464B-A4B3-FE4BB513E38F}">
      <dsp:nvSpPr>
        <dsp:cNvPr id="0" name=""/>
        <dsp:cNvSpPr/>
      </dsp:nvSpPr>
      <dsp:spPr>
        <a:xfrm>
          <a:off x="2944368" y="3002423"/>
          <a:ext cx="4626864" cy="113814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a:t>LSTMs/GRUs + Vanilla Attention</a:t>
          </a:r>
        </a:p>
        <a:p>
          <a:pPr marL="114300" lvl="1" indent="-114300" algn="l" defTabSz="533400">
            <a:lnSpc>
              <a:spcPct val="90000"/>
            </a:lnSpc>
            <a:spcBef>
              <a:spcPct val="0"/>
            </a:spcBef>
            <a:spcAft>
              <a:spcPct val="15000"/>
            </a:spcAft>
            <a:buChar char="•"/>
          </a:pPr>
          <a:r>
            <a:rPr lang="en-US" sz="1200" kern="1200"/>
            <a:t>DA-RNN</a:t>
          </a:r>
        </a:p>
        <a:p>
          <a:pPr marL="114300" lvl="1" indent="-114300" algn="l" defTabSz="533400">
            <a:lnSpc>
              <a:spcPct val="90000"/>
            </a:lnSpc>
            <a:spcBef>
              <a:spcPct val="0"/>
            </a:spcBef>
            <a:spcAft>
              <a:spcPct val="15000"/>
            </a:spcAft>
            <a:buChar char="•"/>
          </a:pPr>
          <a:r>
            <a:rPr lang="en-US" sz="1200" kern="1200"/>
            <a:t>Temporal Pattern Attention</a:t>
          </a:r>
        </a:p>
        <a:p>
          <a:pPr marL="114300" lvl="1" indent="-114300" algn="l" defTabSz="533400">
            <a:lnSpc>
              <a:spcPct val="90000"/>
            </a:lnSpc>
            <a:spcBef>
              <a:spcPct val="0"/>
            </a:spcBef>
            <a:spcAft>
              <a:spcPct val="15000"/>
            </a:spcAft>
            <a:buChar char="•"/>
          </a:pPr>
          <a:r>
            <a:rPr lang="en-US" sz="1200" kern="1200"/>
            <a:t>DSA-Net </a:t>
          </a:r>
        </a:p>
      </dsp:txBody>
      <dsp:txXfrm>
        <a:off x="2944368" y="3002423"/>
        <a:ext cx="4626864" cy="1138146"/>
      </dsp:txXfrm>
    </dsp:sp>
    <dsp:sp modelId="{05B255C3-A3C1-664C-BD53-498274B48FC0}">
      <dsp:nvSpPr>
        <dsp:cNvPr id="0" name=""/>
        <dsp:cNvSpPr/>
      </dsp:nvSpPr>
      <dsp:spPr>
        <a:xfrm>
          <a:off x="5257799" y="2262695"/>
          <a:ext cx="0" cy="739727"/>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6EB4B01C-DEA1-8149-8461-8E6C8DDD032D}">
      <dsp:nvSpPr>
        <dsp:cNvPr id="0" name=""/>
        <dsp:cNvSpPr/>
      </dsp:nvSpPr>
      <dsp:spPr>
        <a:xfrm>
          <a:off x="2574508" y="2121277"/>
          <a:ext cx="108783" cy="10878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B2FB118-FDAE-1349-8BD4-08BBB6FB959C}">
      <dsp:nvSpPr>
        <dsp:cNvPr id="0" name=""/>
        <dsp:cNvSpPr/>
      </dsp:nvSpPr>
      <dsp:spPr>
        <a:xfrm>
          <a:off x="5203408" y="2121277"/>
          <a:ext cx="108783" cy="10878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316F14D8-629D-064E-9556-08A86CEE6ABC}">
      <dsp:nvSpPr>
        <dsp:cNvPr id="0" name=""/>
        <dsp:cNvSpPr/>
      </dsp:nvSpPr>
      <dsp:spPr>
        <a:xfrm>
          <a:off x="5783580" y="2336668"/>
          <a:ext cx="4206239"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a:t>2019-present</a:t>
          </a:r>
        </a:p>
      </dsp:txBody>
      <dsp:txXfrm>
        <a:off x="5783580" y="2336668"/>
        <a:ext cx="4206239" cy="491701"/>
      </dsp:txXfrm>
    </dsp:sp>
    <dsp:sp modelId="{9ACEB8A2-E588-DB48-B6BD-3F9E0F11B246}">
      <dsp:nvSpPr>
        <dsp:cNvPr id="0" name=""/>
        <dsp:cNvSpPr/>
      </dsp:nvSpPr>
      <dsp:spPr>
        <a:xfrm>
          <a:off x="5573268" y="400459"/>
          <a:ext cx="4626864" cy="94845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a:t>Self-Attention variants</a:t>
          </a:r>
        </a:p>
        <a:p>
          <a:pPr marL="114300" lvl="1" indent="-114300" algn="l" defTabSz="533400">
            <a:lnSpc>
              <a:spcPct val="90000"/>
            </a:lnSpc>
            <a:spcBef>
              <a:spcPct val="0"/>
            </a:spcBef>
            <a:spcAft>
              <a:spcPct val="15000"/>
            </a:spcAft>
            <a:buChar char="•"/>
          </a:pPr>
          <a:r>
            <a:rPr lang="en-US" sz="1200" kern="1200"/>
            <a:t>Conv Transformer</a:t>
          </a:r>
        </a:p>
        <a:p>
          <a:pPr marL="114300" lvl="1" indent="-114300" algn="l" defTabSz="533400">
            <a:lnSpc>
              <a:spcPct val="90000"/>
            </a:lnSpc>
            <a:spcBef>
              <a:spcPct val="0"/>
            </a:spcBef>
            <a:spcAft>
              <a:spcPct val="15000"/>
            </a:spcAft>
            <a:buChar char="•"/>
          </a:pPr>
          <a:r>
            <a:rPr lang="en-US" sz="1200" kern="1200" dirty="0"/>
            <a:t>TFT </a:t>
          </a:r>
        </a:p>
      </dsp:txBody>
      <dsp:txXfrm>
        <a:off x="5573268" y="400459"/>
        <a:ext cx="4626864" cy="948455"/>
      </dsp:txXfrm>
    </dsp:sp>
    <dsp:sp modelId="{392E88FE-7BCD-7C4D-BBD1-F2B2C0BD6F3F}">
      <dsp:nvSpPr>
        <dsp:cNvPr id="0" name=""/>
        <dsp:cNvSpPr/>
      </dsp:nvSpPr>
      <dsp:spPr>
        <a:xfrm>
          <a:off x="7886700" y="1348914"/>
          <a:ext cx="0" cy="739727"/>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538CC513-8BE1-7644-AFD5-A2870D074FAB}">
      <dsp:nvSpPr>
        <dsp:cNvPr id="0" name=""/>
        <dsp:cNvSpPr/>
      </dsp:nvSpPr>
      <dsp:spPr>
        <a:xfrm>
          <a:off x="7832308" y="2121277"/>
          <a:ext cx="108783" cy="10878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FC61C3-7048-7E49-AEA1-CF0FC315FBB9}" type="datetimeFigureOut">
              <a:rPr lang="en-US" smtClean="0"/>
              <a:t>11/15/21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16693C-D698-364E-A120-D9DF9D9DB00A}" type="slidenum">
              <a:rPr lang="en-US" smtClean="0"/>
              <a:t>‹#›</a:t>
            </a:fld>
            <a:endParaRPr lang="en-US"/>
          </a:p>
        </p:txBody>
      </p:sp>
    </p:spTree>
    <p:extLst>
      <p:ext uri="{BB962C8B-B14F-4D97-AF65-F5344CB8AC3E}">
        <p14:creationId xmlns:p14="http://schemas.microsoft.com/office/powerpoint/2010/main" val="12046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github.com/AIStream-Peelout/flow-forecast"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app.aiplus.training</a:t>
            </a:r>
            <a:r>
              <a:rPr lang="en-US" dirty="0"/>
              <a:t>/courses/deep-learning-for-time-series-in-indusrtry-the-promise-and-the-barriers</a:t>
            </a:r>
          </a:p>
          <a:p>
            <a:endParaRPr lang="en-US" dirty="0"/>
          </a:p>
        </p:txBody>
      </p:sp>
      <p:sp>
        <p:nvSpPr>
          <p:cNvPr id="4" name="Slide Number Placeholder 3"/>
          <p:cNvSpPr>
            <a:spLocks noGrp="1"/>
          </p:cNvSpPr>
          <p:nvPr>
            <p:ph type="sldNum" sz="quarter" idx="5"/>
          </p:nvPr>
        </p:nvSpPr>
        <p:spPr/>
        <p:txBody>
          <a:bodyPr/>
          <a:lstStyle/>
          <a:p>
            <a:fld id="{879DAFB5-769C-EC4B-B824-B02188090F56}" type="slidenum">
              <a:rPr lang="en-US" smtClean="0"/>
              <a:t>1</a:t>
            </a:fld>
            <a:endParaRPr lang="en-US"/>
          </a:p>
        </p:txBody>
      </p:sp>
    </p:spTree>
    <p:extLst>
      <p:ext uri="{BB962C8B-B14F-4D97-AF65-F5344CB8AC3E}">
        <p14:creationId xmlns:p14="http://schemas.microsoft.com/office/powerpoint/2010/main" val="37543075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colab.research.google.com</a:t>
            </a:r>
            <a:r>
              <a:rPr lang="en-US" dirty="0"/>
              <a:t>/drive/1iZJNP7m4MmL-wa5yrSQPXZm-W0mH2IlO#scrollTo=I_kA01n0WgVi</a:t>
            </a:r>
          </a:p>
        </p:txBody>
      </p:sp>
      <p:sp>
        <p:nvSpPr>
          <p:cNvPr id="4" name="Slide Number Placeholder 3"/>
          <p:cNvSpPr>
            <a:spLocks noGrp="1"/>
          </p:cNvSpPr>
          <p:nvPr>
            <p:ph type="sldNum" sz="quarter" idx="5"/>
          </p:nvPr>
        </p:nvSpPr>
        <p:spPr/>
        <p:txBody>
          <a:bodyPr/>
          <a:lstStyle/>
          <a:p>
            <a:fld id="{9016693C-D698-364E-A120-D9DF9D9DB00A}" type="slidenum">
              <a:rPr lang="en-US" smtClean="0"/>
              <a:t>20</a:t>
            </a:fld>
            <a:endParaRPr lang="en-US"/>
          </a:p>
        </p:txBody>
      </p:sp>
    </p:spTree>
    <p:extLst>
      <p:ext uri="{BB962C8B-B14F-4D97-AF65-F5344CB8AC3E}">
        <p14:creationId xmlns:p14="http://schemas.microsoft.com/office/powerpoint/2010/main" val="2298064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www.kaggle.com</a:t>
            </a:r>
            <a:r>
              <a:rPr lang="en-US" dirty="0"/>
              <a:t>/</a:t>
            </a:r>
            <a:r>
              <a:rPr lang="en-US" dirty="0" err="1"/>
              <a:t>isaacmg</a:t>
            </a:r>
            <a:r>
              <a:rPr lang="en-US" dirty="0"/>
              <a:t>/avocado-price-forecasting-with-flow-forecast-ff/</a:t>
            </a:r>
          </a:p>
          <a:p>
            <a:r>
              <a:rPr lang="en-US" dirty="0"/>
              <a:t>https://</a:t>
            </a:r>
            <a:r>
              <a:rPr lang="en-US" dirty="0" err="1"/>
              <a:t>wandb.ai</a:t>
            </a:r>
            <a:r>
              <a:rPr lang="en-US" dirty="0"/>
              <a:t>/</a:t>
            </a:r>
            <a:r>
              <a:rPr lang="en-US" dirty="0" err="1"/>
              <a:t>igodfried</a:t>
            </a:r>
            <a:r>
              <a:rPr lang="en-US" dirty="0"/>
              <a:t>/</a:t>
            </a:r>
            <a:r>
              <a:rPr lang="en-US" dirty="0" err="1"/>
              <a:t>avocado_flow_forecast</a:t>
            </a:r>
            <a:r>
              <a:rPr lang="en-US" dirty="0"/>
              <a:t>/runs/38dh7gqr?workspace=user-</a:t>
            </a:r>
            <a:r>
              <a:rPr lang="en-US" dirty="0" err="1"/>
              <a:t>igodfried</a:t>
            </a:r>
            <a:endParaRPr lang="en-US" dirty="0"/>
          </a:p>
        </p:txBody>
      </p:sp>
      <p:sp>
        <p:nvSpPr>
          <p:cNvPr id="4" name="Slide Number Placeholder 3"/>
          <p:cNvSpPr>
            <a:spLocks noGrp="1"/>
          </p:cNvSpPr>
          <p:nvPr>
            <p:ph type="sldNum" sz="quarter" idx="5"/>
          </p:nvPr>
        </p:nvSpPr>
        <p:spPr/>
        <p:txBody>
          <a:bodyPr/>
          <a:lstStyle/>
          <a:p>
            <a:fld id="{9016693C-D698-364E-A120-D9DF9D9DB00A}" type="slidenum">
              <a:rPr lang="en-US" smtClean="0"/>
              <a:t>22</a:t>
            </a:fld>
            <a:endParaRPr lang="en-US"/>
          </a:p>
        </p:txBody>
      </p:sp>
    </p:spTree>
    <p:extLst>
      <p:ext uri="{BB962C8B-B14F-4D97-AF65-F5344CB8AC3E}">
        <p14:creationId xmlns:p14="http://schemas.microsoft.com/office/powerpoint/2010/main" val="2534291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linkClick r:id="rId3"/>
              </a:rPr>
              <a:t>https://github.com/AIStream-Peelout/flow-forecast</a:t>
            </a:r>
            <a:endParaRPr lang="en-US" sz="1200" dirty="0"/>
          </a:p>
        </p:txBody>
      </p:sp>
      <p:sp>
        <p:nvSpPr>
          <p:cNvPr id="4" name="Slide Number Placeholder 3"/>
          <p:cNvSpPr>
            <a:spLocks noGrp="1"/>
          </p:cNvSpPr>
          <p:nvPr>
            <p:ph type="sldNum" sz="quarter" idx="5"/>
          </p:nvPr>
        </p:nvSpPr>
        <p:spPr/>
        <p:txBody>
          <a:bodyPr/>
          <a:lstStyle/>
          <a:p>
            <a:fld id="{9016693C-D698-364E-A120-D9DF9D9DB00A}" type="slidenum">
              <a:rPr lang="en-US" smtClean="0"/>
              <a:t>2</a:t>
            </a:fld>
            <a:endParaRPr lang="en-US"/>
          </a:p>
        </p:txBody>
      </p:sp>
    </p:spTree>
    <p:extLst>
      <p:ext uri="{BB962C8B-B14F-4D97-AF65-F5344CB8AC3E}">
        <p14:creationId xmlns:p14="http://schemas.microsoft.com/office/powerpoint/2010/main" val="1639680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github.com</a:t>
            </a:r>
            <a:r>
              <a:rPr lang="en-US" dirty="0"/>
              <a:t>/</a:t>
            </a:r>
            <a:r>
              <a:rPr lang="en-US" dirty="0" err="1"/>
              <a:t>AIStream-Peelout</a:t>
            </a:r>
            <a:r>
              <a:rPr lang="en-US" dirty="0"/>
              <a:t>/</a:t>
            </a:r>
            <a:r>
              <a:rPr lang="en-US" dirty="0" err="1"/>
              <a:t>flow_tutorials</a:t>
            </a:r>
            <a:r>
              <a:rPr lang="en-US" dirty="0"/>
              <a:t>/blob/main/traffic/</a:t>
            </a:r>
            <a:r>
              <a:rPr lang="en-US" dirty="0" err="1"/>
              <a:t>Forecasting_Tutorial.ipynb</a:t>
            </a:r>
            <a:endParaRPr lang="en-US" dirty="0"/>
          </a:p>
        </p:txBody>
      </p:sp>
      <p:sp>
        <p:nvSpPr>
          <p:cNvPr id="4" name="Slide Number Placeholder 3"/>
          <p:cNvSpPr>
            <a:spLocks noGrp="1"/>
          </p:cNvSpPr>
          <p:nvPr>
            <p:ph type="sldNum" sz="quarter" idx="5"/>
          </p:nvPr>
        </p:nvSpPr>
        <p:spPr/>
        <p:txBody>
          <a:bodyPr/>
          <a:lstStyle/>
          <a:p>
            <a:fld id="{9016693C-D698-364E-A120-D9DF9D9DB00A}" type="slidenum">
              <a:rPr lang="en-US" smtClean="0"/>
              <a:t>7</a:t>
            </a:fld>
            <a:endParaRPr lang="en-US"/>
          </a:p>
        </p:txBody>
      </p:sp>
    </p:spTree>
    <p:extLst>
      <p:ext uri="{BB962C8B-B14F-4D97-AF65-F5344CB8AC3E}">
        <p14:creationId xmlns:p14="http://schemas.microsoft.com/office/powerpoint/2010/main" val="1494449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youtu.be</a:t>
            </a:r>
            <a:r>
              <a:rPr lang="en-US" dirty="0"/>
              <a:t>/W3akkSEGFhI?t=86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https://</a:t>
            </a:r>
            <a:r>
              <a:rPr lang="en-US" sz="1200" dirty="0" err="1"/>
              <a:t>wandb.ai</a:t>
            </a:r>
            <a:r>
              <a:rPr lang="en-US" sz="1200" dirty="0"/>
              <a:t>/</a:t>
            </a:r>
            <a:r>
              <a:rPr lang="en-US" sz="1200" dirty="0" err="1"/>
              <a:t>igodfried</a:t>
            </a:r>
            <a:r>
              <a:rPr lang="en-US" sz="1200" dirty="0"/>
              <a:t>/</a:t>
            </a:r>
            <a:r>
              <a:rPr lang="en-US" sz="1200" dirty="0" err="1"/>
              <a:t>github_aistream</a:t>
            </a:r>
            <a:r>
              <a:rPr lang="en-US" sz="1200" dirty="0"/>
              <a:t>-</a:t>
            </a:r>
            <a:r>
              <a:rPr lang="en-US" sz="1200" dirty="0" err="1"/>
              <a:t>peelout_flow</a:t>
            </a:r>
            <a:r>
              <a:rPr lang="en-US" sz="1200" dirty="0"/>
              <a:t>-forecast/reports/Virgin-River-Flow-Forecasting-and-Analysis--VmlldzozODY5NTQ</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9016693C-D698-364E-A120-D9DF9D9DB00A}" type="slidenum">
              <a:rPr lang="en-US" smtClean="0"/>
              <a:t>12</a:t>
            </a:fld>
            <a:endParaRPr lang="en-US"/>
          </a:p>
        </p:txBody>
      </p:sp>
    </p:spTree>
    <p:extLst>
      <p:ext uri="{BB962C8B-B14F-4D97-AF65-F5344CB8AC3E}">
        <p14:creationId xmlns:p14="http://schemas.microsoft.com/office/powerpoint/2010/main" val="2483622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wandb.ai</a:t>
            </a:r>
            <a:r>
              <a:rPr lang="en-US" dirty="0"/>
              <a:t>/</a:t>
            </a:r>
            <a:r>
              <a:rPr lang="en-US" dirty="0" err="1"/>
              <a:t>igodfried</a:t>
            </a:r>
            <a:r>
              <a:rPr lang="en-US" dirty="0"/>
              <a:t>/flow-forecast/runs/txupxvv3?workspace=user-</a:t>
            </a:r>
            <a:r>
              <a:rPr lang="en-US" dirty="0" err="1"/>
              <a:t>igodfried</a:t>
            </a:r>
            <a:endParaRPr lang="en-US" dirty="0"/>
          </a:p>
          <a:p>
            <a:endParaRPr lang="en-US" dirty="0"/>
          </a:p>
        </p:txBody>
      </p:sp>
      <p:sp>
        <p:nvSpPr>
          <p:cNvPr id="4" name="Slide Number Placeholder 3"/>
          <p:cNvSpPr>
            <a:spLocks noGrp="1"/>
          </p:cNvSpPr>
          <p:nvPr>
            <p:ph type="sldNum" sz="quarter" idx="5"/>
          </p:nvPr>
        </p:nvSpPr>
        <p:spPr/>
        <p:txBody>
          <a:bodyPr/>
          <a:lstStyle/>
          <a:p>
            <a:fld id="{9016693C-D698-364E-A120-D9DF9D9DB00A}" type="slidenum">
              <a:rPr lang="en-US" smtClean="0"/>
              <a:t>13</a:t>
            </a:fld>
            <a:endParaRPr lang="en-US"/>
          </a:p>
        </p:txBody>
      </p:sp>
    </p:spTree>
    <p:extLst>
      <p:ext uri="{BB962C8B-B14F-4D97-AF65-F5344CB8AC3E}">
        <p14:creationId xmlns:p14="http://schemas.microsoft.com/office/powerpoint/2010/main" val="3878425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wandb.ai</a:t>
            </a:r>
            <a:r>
              <a:rPr lang="en-US" dirty="0"/>
              <a:t>/</a:t>
            </a:r>
            <a:r>
              <a:rPr lang="en-US" dirty="0" err="1"/>
              <a:t>igodfried</a:t>
            </a:r>
            <a:r>
              <a:rPr lang="en-US" dirty="0"/>
              <a:t>/flow-forecast/runs/txupxvv3?workspace=user-</a:t>
            </a:r>
            <a:r>
              <a:rPr lang="en-US" dirty="0" err="1"/>
              <a:t>igodfried</a:t>
            </a:r>
            <a:endParaRPr lang="en-US" dirty="0"/>
          </a:p>
        </p:txBody>
      </p:sp>
      <p:sp>
        <p:nvSpPr>
          <p:cNvPr id="4" name="Slide Number Placeholder 3"/>
          <p:cNvSpPr>
            <a:spLocks noGrp="1"/>
          </p:cNvSpPr>
          <p:nvPr>
            <p:ph type="sldNum" sz="quarter" idx="5"/>
          </p:nvPr>
        </p:nvSpPr>
        <p:spPr/>
        <p:txBody>
          <a:bodyPr/>
          <a:lstStyle/>
          <a:p>
            <a:fld id="{9016693C-D698-364E-A120-D9DF9D9DB00A}" type="slidenum">
              <a:rPr lang="en-US" smtClean="0"/>
              <a:t>14</a:t>
            </a:fld>
            <a:endParaRPr lang="en-US"/>
          </a:p>
        </p:txBody>
      </p:sp>
    </p:spTree>
    <p:extLst>
      <p:ext uri="{BB962C8B-B14F-4D97-AF65-F5344CB8AC3E}">
        <p14:creationId xmlns:p14="http://schemas.microsoft.com/office/powerpoint/2010/main" val="3713704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16693C-D698-364E-A120-D9DF9D9DB00A}" type="slidenum">
              <a:rPr lang="en-US" smtClean="0"/>
              <a:t>16</a:t>
            </a:fld>
            <a:endParaRPr lang="en-US"/>
          </a:p>
        </p:txBody>
      </p:sp>
    </p:spTree>
    <p:extLst>
      <p:ext uri="{BB962C8B-B14F-4D97-AF65-F5344CB8AC3E}">
        <p14:creationId xmlns:p14="http://schemas.microsoft.com/office/powerpoint/2010/main" val="1640298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colab.research.google.com</a:t>
            </a:r>
            <a:r>
              <a:rPr lang="en-US" dirty="0"/>
              <a:t>/drive/15XSKiSmJyrwhL685TvRqQ2LkYAvAR9Li#scrollTo=WP_GQ1UuLCTz</a:t>
            </a:r>
          </a:p>
        </p:txBody>
      </p:sp>
      <p:sp>
        <p:nvSpPr>
          <p:cNvPr id="4" name="Slide Number Placeholder 3"/>
          <p:cNvSpPr>
            <a:spLocks noGrp="1"/>
          </p:cNvSpPr>
          <p:nvPr>
            <p:ph type="sldNum" sz="quarter" idx="5"/>
          </p:nvPr>
        </p:nvSpPr>
        <p:spPr/>
        <p:txBody>
          <a:bodyPr/>
          <a:lstStyle/>
          <a:p>
            <a:fld id="{9016693C-D698-364E-A120-D9DF9D9DB00A}" type="slidenum">
              <a:rPr lang="en-US" smtClean="0"/>
              <a:t>17</a:t>
            </a:fld>
            <a:endParaRPr lang="en-US"/>
          </a:p>
        </p:txBody>
      </p:sp>
    </p:spTree>
    <p:extLst>
      <p:ext uri="{BB962C8B-B14F-4D97-AF65-F5344CB8AC3E}">
        <p14:creationId xmlns:p14="http://schemas.microsoft.com/office/powerpoint/2010/main" val="2154660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wandb.ai</a:t>
            </a:r>
            <a:r>
              <a:rPr lang="en-US" dirty="0"/>
              <a:t>/</a:t>
            </a:r>
            <a:r>
              <a:rPr lang="en-US" dirty="0" err="1"/>
              <a:t>igodfried</a:t>
            </a:r>
            <a:r>
              <a:rPr lang="en-US" dirty="0"/>
              <a:t>/</a:t>
            </a:r>
            <a:r>
              <a:rPr lang="en-US" dirty="0" err="1"/>
              <a:t>covid_icml</a:t>
            </a:r>
            <a:r>
              <a:rPr lang="en-US" dirty="0"/>
              <a:t>/runs/018wc0fa?workspace=user-</a:t>
            </a:r>
            <a:r>
              <a:rPr lang="en-US" dirty="0" err="1"/>
              <a:t>igodfried</a:t>
            </a:r>
            <a:endParaRPr lang="en-US" dirty="0"/>
          </a:p>
        </p:txBody>
      </p:sp>
      <p:sp>
        <p:nvSpPr>
          <p:cNvPr id="4" name="Slide Number Placeholder 3"/>
          <p:cNvSpPr>
            <a:spLocks noGrp="1"/>
          </p:cNvSpPr>
          <p:nvPr>
            <p:ph type="sldNum" sz="quarter" idx="5"/>
          </p:nvPr>
        </p:nvSpPr>
        <p:spPr/>
        <p:txBody>
          <a:bodyPr/>
          <a:lstStyle/>
          <a:p>
            <a:fld id="{9016693C-D698-364E-A120-D9DF9D9DB00A}" type="slidenum">
              <a:rPr lang="en-US" smtClean="0"/>
              <a:t>19</a:t>
            </a:fld>
            <a:endParaRPr lang="en-US"/>
          </a:p>
        </p:txBody>
      </p:sp>
    </p:spTree>
    <p:extLst>
      <p:ext uri="{BB962C8B-B14F-4D97-AF65-F5344CB8AC3E}">
        <p14:creationId xmlns:p14="http://schemas.microsoft.com/office/powerpoint/2010/main" val="620998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256C8-0127-D94D-B6EF-71B6B7FC3EA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D27BF6C-DB22-F54E-B276-BE6A0EE3B7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3D15701-C128-B447-A0CC-2377C2EF4968}"/>
              </a:ext>
            </a:extLst>
          </p:cNvPr>
          <p:cNvSpPr>
            <a:spLocks noGrp="1"/>
          </p:cNvSpPr>
          <p:nvPr>
            <p:ph type="dt" sz="half" idx="10"/>
          </p:nvPr>
        </p:nvSpPr>
        <p:spPr/>
        <p:txBody>
          <a:bodyPr/>
          <a:lstStyle/>
          <a:p>
            <a:fld id="{E8F49A0B-6401-BD42-A52C-D4DDB3A6C442}" type="datetimeFigureOut">
              <a:rPr lang="en-US" smtClean="0"/>
              <a:t>11/15/21</a:t>
            </a:fld>
            <a:endParaRPr lang="en-US"/>
          </a:p>
        </p:txBody>
      </p:sp>
      <p:sp>
        <p:nvSpPr>
          <p:cNvPr id="5" name="Footer Placeholder 4">
            <a:extLst>
              <a:ext uri="{FF2B5EF4-FFF2-40B4-BE49-F238E27FC236}">
                <a16:creationId xmlns:a16="http://schemas.microsoft.com/office/drawing/2014/main" id="{9FD81A77-A38C-CA46-87B7-21DA517925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DAE655-61C3-9E48-8A59-C6256A4124E5}"/>
              </a:ext>
            </a:extLst>
          </p:cNvPr>
          <p:cNvSpPr>
            <a:spLocks noGrp="1"/>
          </p:cNvSpPr>
          <p:nvPr>
            <p:ph type="sldNum" sz="quarter" idx="12"/>
          </p:nvPr>
        </p:nvSpPr>
        <p:spPr/>
        <p:txBody>
          <a:bodyPr/>
          <a:lstStyle/>
          <a:p>
            <a:fld id="{E13852E1-1A62-E941-A529-2BD29E713F18}" type="slidenum">
              <a:rPr lang="en-US" smtClean="0"/>
              <a:t>‹#›</a:t>
            </a:fld>
            <a:endParaRPr lang="en-US"/>
          </a:p>
        </p:txBody>
      </p:sp>
    </p:spTree>
    <p:extLst>
      <p:ext uri="{BB962C8B-B14F-4D97-AF65-F5344CB8AC3E}">
        <p14:creationId xmlns:p14="http://schemas.microsoft.com/office/powerpoint/2010/main" val="3134806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5AE4A-4EC4-B040-BD70-5DBE9148DEC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1CEC79C-3223-AF44-8B17-9A23A7E768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04289C-A3B9-3F43-8C0D-42E709506D99}"/>
              </a:ext>
            </a:extLst>
          </p:cNvPr>
          <p:cNvSpPr>
            <a:spLocks noGrp="1"/>
          </p:cNvSpPr>
          <p:nvPr>
            <p:ph type="dt" sz="half" idx="10"/>
          </p:nvPr>
        </p:nvSpPr>
        <p:spPr/>
        <p:txBody>
          <a:bodyPr/>
          <a:lstStyle/>
          <a:p>
            <a:fld id="{E8F49A0B-6401-BD42-A52C-D4DDB3A6C442}" type="datetimeFigureOut">
              <a:rPr lang="en-US" smtClean="0"/>
              <a:t>11/15/21</a:t>
            </a:fld>
            <a:endParaRPr lang="en-US"/>
          </a:p>
        </p:txBody>
      </p:sp>
      <p:sp>
        <p:nvSpPr>
          <p:cNvPr id="5" name="Footer Placeholder 4">
            <a:extLst>
              <a:ext uri="{FF2B5EF4-FFF2-40B4-BE49-F238E27FC236}">
                <a16:creationId xmlns:a16="http://schemas.microsoft.com/office/drawing/2014/main" id="{E71C0467-2231-6A44-8EDE-C416028588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6F809A-90BB-874F-8257-6041E050C890}"/>
              </a:ext>
            </a:extLst>
          </p:cNvPr>
          <p:cNvSpPr>
            <a:spLocks noGrp="1"/>
          </p:cNvSpPr>
          <p:nvPr>
            <p:ph type="sldNum" sz="quarter" idx="12"/>
          </p:nvPr>
        </p:nvSpPr>
        <p:spPr/>
        <p:txBody>
          <a:bodyPr/>
          <a:lstStyle/>
          <a:p>
            <a:fld id="{E13852E1-1A62-E941-A529-2BD29E713F18}" type="slidenum">
              <a:rPr lang="en-US" smtClean="0"/>
              <a:t>‹#›</a:t>
            </a:fld>
            <a:endParaRPr lang="en-US"/>
          </a:p>
        </p:txBody>
      </p:sp>
    </p:spTree>
    <p:extLst>
      <p:ext uri="{BB962C8B-B14F-4D97-AF65-F5344CB8AC3E}">
        <p14:creationId xmlns:p14="http://schemas.microsoft.com/office/powerpoint/2010/main" val="2697658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95EEA6-21C5-184C-BD94-0C7CF48EF3E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437F6B5-C273-6448-A60C-3574F05B5A9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771976-FDB8-A340-8B40-A258AC2B74D6}"/>
              </a:ext>
            </a:extLst>
          </p:cNvPr>
          <p:cNvSpPr>
            <a:spLocks noGrp="1"/>
          </p:cNvSpPr>
          <p:nvPr>
            <p:ph type="dt" sz="half" idx="10"/>
          </p:nvPr>
        </p:nvSpPr>
        <p:spPr/>
        <p:txBody>
          <a:bodyPr/>
          <a:lstStyle/>
          <a:p>
            <a:fld id="{E8F49A0B-6401-BD42-A52C-D4DDB3A6C442}" type="datetimeFigureOut">
              <a:rPr lang="en-US" smtClean="0"/>
              <a:t>11/15/21</a:t>
            </a:fld>
            <a:endParaRPr lang="en-US"/>
          </a:p>
        </p:txBody>
      </p:sp>
      <p:sp>
        <p:nvSpPr>
          <p:cNvPr id="5" name="Footer Placeholder 4">
            <a:extLst>
              <a:ext uri="{FF2B5EF4-FFF2-40B4-BE49-F238E27FC236}">
                <a16:creationId xmlns:a16="http://schemas.microsoft.com/office/drawing/2014/main" id="{A85C857E-C926-DD4F-8BBD-E019EC657A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CA0803-F1A3-734E-88ED-4C9BBBEC62A9}"/>
              </a:ext>
            </a:extLst>
          </p:cNvPr>
          <p:cNvSpPr>
            <a:spLocks noGrp="1"/>
          </p:cNvSpPr>
          <p:nvPr>
            <p:ph type="sldNum" sz="quarter" idx="12"/>
          </p:nvPr>
        </p:nvSpPr>
        <p:spPr/>
        <p:txBody>
          <a:bodyPr/>
          <a:lstStyle/>
          <a:p>
            <a:fld id="{E13852E1-1A62-E941-A529-2BD29E713F18}" type="slidenum">
              <a:rPr lang="en-US" smtClean="0"/>
              <a:t>‹#›</a:t>
            </a:fld>
            <a:endParaRPr lang="en-US"/>
          </a:p>
        </p:txBody>
      </p:sp>
    </p:spTree>
    <p:extLst>
      <p:ext uri="{BB962C8B-B14F-4D97-AF65-F5344CB8AC3E}">
        <p14:creationId xmlns:p14="http://schemas.microsoft.com/office/powerpoint/2010/main" val="1993675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26D41-B930-BF4B-B996-AC64CE9D18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FB36BD-55CA-CB48-8CB7-622E9203941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F4BF53-9F77-3249-AB81-77475413595A}"/>
              </a:ext>
            </a:extLst>
          </p:cNvPr>
          <p:cNvSpPr>
            <a:spLocks noGrp="1"/>
          </p:cNvSpPr>
          <p:nvPr>
            <p:ph type="dt" sz="half" idx="10"/>
          </p:nvPr>
        </p:nvSpPr>
        <p:spPr/>
        <p:txBody>
          <a:bodyPr/>
          <a:lstStyle/>
          <a:p>
            <a:fld id="{E8F49A0B-6401-BD42-A52C-D4DDB3A6C442}" type="datetimeFigureOut">
              <a:rPr lang="en-US" smtClean="0"/>
              <a:t>11/15/21</a:t>
            </a:fld>
            <a:endParaRPr lang="en-US"/>
          </a:p>
        </p:txBody>
      </p:sp>
      <p:sp>
        <p:nvSpPr>
          <p:cNvPr id="5" name="Footer Placeholder 4">
            <a:extLst>
              <a:ext uri="{FF2B5EF4-FFF2-40B4-BE49-F238E27FC236}">
                <a16:creationId xmlns:a16="http://schemas.microsoft.com/office/drawing/2014/main" id="{86AD1D9D-A12E-C34F-AA79-352A053185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8F4ECE-2167-894E-9924-3688C10DA35C}"/>
              </a:ext>
            </a:extLst>
          </p:cNvPr>
          <p:cNvSpPr>
            <a:spLocks noGrp="1"/>
          </p:cNvSpPr>
          <p:nvPr>
            <p:ph type="sldNum" sz="quarter" idx="12"/>
          </p:nvPr>
        </p:nvSpPr>
        <p:spPr/>
        <p:txBody>
          <a:bodyPr/>
          <a:lstStyle/>
          <a:p>
            <a:fld id="{E13852E1-1A62-E941-A529-2BD29E713F18}" type="slidenum">
              <a:rPr lang="en-US" smtClean="0"/>
              <a:t>‹#›</a:t>
            </a:fld>
            <a:endParaRPr lang="en-US"/>
          </a:p>
        </p:txBody>
      </p:sp>
    </p:spTree>
    <p:extLst>
      <p:ext uri="{BB962C8B-B14F-4D97-AF65-F5344CB8AC3E}">
        <p14:creationId xmlns:p14="http://schemas.microsoft.com/office/powerpoint/2010/main" val="140671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F0DAE-35B6-A542-A37A-E459E52BE8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31169FC-BEB2-3C46-A533-64D848301F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543B851-F88A-434E-881F-D9BFC4732F44}"/>
              </a:ext>
            </a:extLst>
          </p:cNvPr>
          <p:cNvSpPr>
            <a:spLocks noGrp="1"/>
          </p:cNvSpPr>
          <p:nvPr>
            <p:ph type="dt" sz="half" idx="10"/>
          </p:nvPr>
        </p:nvSpPr>
        <p:spPr/>
        <p:txBody>
          <a:bodyPr/>
          <a:lstStyle/>
          <a:p>
            <a:fld id="{E8F49A0B-6401-BD42-A52C-D4DDB3A6C442}" type="datetimeFigureOut">
              <a:rPr lang="en-US" smtClean="0"/>
              <a:t>11/15/21</a:t>
            </a:fld>
            <a:endParaRPr lang="en-US"/>
          </a:p>
        </p:txBody>
      </p:sp>
      <p:sp>
        <p:nvSpPr>
          <p:cNvPr id="5" name="Footer Placeholder 4">
            <a:extLst>
              <a:ext uri="{FF2B5EF4-FFF2-40B4-BE49-F238E27FC236}">
                <a16:creationId xmlns:a16="http://schemas.microsoft.com/office/drawing/2014/main" id="{424112CB-6A1D-5F4E-A609-7D1D7B708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62FD36-680D-2743-AF5D-4ABD50D7E262}"/>
              </a:ext>
            </a:extLst>
          </p:cNvPr>
          <p:cNvSpPr>
            <a:spLocks noGrp="1"/>
          </p:cNvSpPr>
          <p:nvPr>
            <p:ph type="sldNum" sz="quarter" idx="12"/>
          </p:nvPr>
        </p:nvSpPr>
        <p:spPr/>
        <p:txBody>
          <a:bodyPr/>
          <a:lstStyle/>
          <a:p>
            <a:fld id="{E13852E1-1A62-E941-A529-2BD29E713F18}" type="slidenum">
              <a:rPr lang="en-US" smtClean="0"/>
              <a:t>‹#›</a:t>
            </a:fld>
            <a:endParaRPr lang="en-US"/>
          </a:p>
        </p:txBody>
      </p:sp>
    </p:spTree>
    <p:extLst>
      <p:ext uri="{BB962C8B-B14F-4D97-AF65-F5344CB8AC3E}">
        <p14:creationId xmlns:p14="http://schemas.microsoft.com/office/powerpoint/2010/main" val="2583389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3193C-2648-2745-9156-A2E3746FD4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A17328-7856-374D-AF6C-A698F3A26B1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BD2E67-7D5F-1846-9974-EC332AB3D5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693B924-0120-7743-BFF6-8294B733129A}"/>
              </a:ext>
            </a:extLst>
          </p:cNvPr>
          <p:cNvSpPr>
            <a:spLocks noGrp="1"/>
          </p:cNvSpPr>
          <p:nvPr>
            <p:ph type="dt" sz="half" idx="10"/>
          </p:nvPr>
        </p:nvSpPr>
        <p:spPr/>
        <p:txBody>
          <a:bodyPr/>
          <a:lstStyle/>
          <a:p>
            <a:fld id="{E8F49A0B-6401-BD42-A52C-D4DDB3A6C442}" type="datetimeFigureOut">
              <a:rPr lang="en-US" smtClean="0"/>
              <a:t>11/15/21</a:t>
            </a:fld>
            <a:endParaRPr lang="en-US"/>
          </a:p>
        </p:txBody>
      </p:sp>
      <p:sp>
        <p:nvSpPr>
          <p:cNvPr id="6" name="Footer Placeholder 5">
            <a:extLst>
              <a:ext uri="{FF2B5EF4-FFF2-40B4-BE49-F238E27FC236}">
                <a16:creationId xmlns:a16="http://schemas.microsoft.com/office/drawing/2014/main" id="{EBED4E30-9EC2-2D48-A910-80D9363CD5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143EB6-F6B4-6844-908C-D81855166664}"/>
              </a:ext>
            </a:extLst>
          </p:cNvPr>
          <p:cNvSpPr>
            <a:spLocks noGrp="1"/>
          </p:cNvSpPr>
          <p:nvPr>
            <p:ph type="sldNum" sz="quarter" idx="12"/>
          </p:nvPr>
        </p:nvSpPr>
        <p:spPr/>
        <p:txBody>
          <a:bodyPr/>
          <a:lstStyle/>
          <a:p>
            <a:fld id="{E13852E1-1A62-E941-A529-2BD29E713F18}" type="slidenum">
              <a:rPr lang="en-US" smtClean="0"/>
              <a:t>‹#›</a:t>
            </a:fld>
            <a:endParaRPr lang="en-US"/>
          </a:p>
        </p:txBody>
      </p:sp>
    </p:spTree>
    <p:extLst>
      <p:ext uri="{BB962C8B-B14F-4D97-AF65-F5344CB8AC3E}">
        <p14:creationId xmlns:p14="http://schemas.microsoft.com/office/powerpoint/2010/main" val="686372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0477D-9C23-1441-89EF-19EAA1A4FCB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1884CB8-2A54-2B4C-B907-37D0730079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04E2E37-A89F-1B4E-A85D-CC260FFE834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60AFB64-2665-4046-96F9-F81B65F100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A10BD1-BB9E-F84D-BABC-87A2CE910BC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09D8326-8369-0844-9999-19C15B4ACA4F}"/>
              </a:ext>
            </a:extLst>
          </p:cNvPr>
          <p:cNvSpPr>
            <a:spLocks noGrp="1"/>
          </p:cNvSpPr>
          <p:nvPr>
            <p:ph type="dt" sz="half" idx="10"/>
          </p:nvPr>
        </p:nvSpPr>
        <p:spPr/>
        <p:txBody>
          <a:bodyPr/>
          <a:lstStyle/>
          <a:p>
            <a:fld id="{E8F49A0B-6401-BD42-A52C-D4DDB3A6C442}" type="datetimeFigureOut">
              <a:rPr lang="en-US" smtClean="0"/>
              <a:t>11/15/21</a:t>
            </a:fld>
            <a:endParaRPr lang="en-US"/>
          </a:p>
        </p:txBody>
      </p:sp>
      <p:sp>
        <p:nvSpPr>
          <p:cNvPr id="8" name="Footer Placeholder 7">
            <a:extLst>
              <a:ext uri="{FF2B5EF4-FFF2-40B4-BE49-F238E27FC236}">
                <a16:creationId xmlns:a16="http://schemas.microsoft.com/office/drawing/2014/main" id="{587BDAC2-7EBF-9A4F-BA80-D28B7EFB6FC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9747FC-D02D-954A-A6C2-3DCF3E9CDA26}"/>
              </a:ext>
            </a:extLst>
          </p:cNvPr>
          <p:cNvSpPr>
            <a:spLocks noGrp="1"/>
          </p:cNvSpPr>
          <p:nvPr>
            <p:ph type="sldNum" sz="quarter" idx="12"/>
          </p:nvPr>
        </p:nvSpPr>
        <p:spPr/>
        <p:txBody>
          <a:bodyPr/>
          <a:lstStyle/>
          <a:p>
            <a:fld id="{E13852E1-1A62-E941-A529-2BD29E713F18}" type="slidenum">
              <a:rPr lang="en-US" smtClean="0"/>
              <a:t>‹#›</a:t>
            </a:fld>
            <a:endParaRPr lang="en-US"/>
          </a:p>
        </p:txBody>
      </p:sp>
    </p:spTree>
    <p:extLst>
      <p:ext uri="{BB962C8B-B14F-4D97-AF65-F5344CB8AC3E}">
        <p14:creationId xmlns:p14="http://schemas.microsoft.com/office/powerpoint/2010/main" val="4095284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48CF6-82FE-6241-8D7C-EA1DD9E167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2AD4F3D-2A43-5E4C-99C0-627B13ED6C96}"/>
              </a:ext>
            </a:extLst>
          </p:cNvPr>
          <p:cNvSpPr>
            <a:spLocks noGrp="1"/>
          </p:cNvSpPr>
          <p:nvPr>
            <p:ph type="dt" sz="half" idx="10"/>
          </p:nvPr>
        </p:nvSpPr>
        <p:spPr/>
        <p:txBody>
          <a:bodyPr/>
          <a:lstStyle/>
          <a:p>
            <a:fld id="{E8F49A0B-6401-BD42-A52C-D4DDB3A6C442}" type="datetimeFigureOut">
              <a:rPr lang="en-US" smtClean="0"/>
              <a:t>11/15/21</a:t>
            </a:fld>
            <a:endParaRPr lang="en-US"/>
          </a:p>
        </p:txBody>
      </p:sp>
      <p:sp>
        <p:nvSpPr>
          <p:cNvPr id="4" name="Footer Placeholder 3">
            <a:extLst>
              <a:ext uri="{FF2B5EF4-FFF2-40B4-BE49-F238E27FC236}">
                <a16:creationId xmlns:a16="http://schemas.microsoft.com/office/drawing/2014/main" id="{836E4713-0403-AA4C-B8C3-20DEA3F333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22971D-9631-7C45-B73D-5E84C9CB55E0}"/>
              </a:ext>
            </a:extLst>
          </p:cNvPr>
          <p:cNvSpPr>
            <a:spLocks noGrp="1"/>
          </p:cNvSpPr>
          <p:nvPr>
            <p:ph type="sldNum" sz="quarter" idx="12"/>
          </p:nvPr>
        </p:nvSpPr>
        <p:spPr/>
        <p:txBody>
          <a:bodyPr/>
          <a:lstStyle/>
          <a:p>
            <a:fld id="{E13852E1-1A62-E941-A529-2BD29E713F18}" type="slidenum">
              <a:rPr lang="en-US" smtClean="0"/>
              <a:t>‹#›</a:t>
            </a:fld>
            <a:endParaRPr lang="en-US"/>
          </a:p>
        </p:txBody>
      </p:sp>
    </p:spTree>
    <p:extLst>
      <p:ext uri="{BB962C8B-B14F-4D97-AF65-F5344CB8AC3E}">
        <p14:creationId xmlns:p14="http://schemas.microsoft.com/office/powerpoint/2010/main" val="2827835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D65565-5084-594E-97A6-F57B73274BAA}"/>
              </a:ext>
            </a:extLst>
          </p:cNvPr>
          <p:cNvSpPr>
            <a:spLocks noGrp="1"/>
          </p:cNvSpPr>
          <p:nvPr>
            <p:ph type="dt" sz="half" idx="10"/>
          </p:nvPr>
        </p:nvSpPr>
        <p:spPr/>
        <p:txBody>
          <a:bodyPr/>
          <a:lstStyle/>
          <a:p>
            <a:fld id="{E8F49A0B-6401-BD42-A52C-D4DDB3A6C442}" type="datetimeFigureOut">
              <a:rPr lang="en-US" smtClean="0"/>
              <a:t>11/15/21</a:t>
            </a:fld>
            <a:endParaRPr lang="en-US"/>
          </a:p>
        </p:txBody>
      </p:sp>
      <p:sp>
        <p:nvSpPr>
          <p:cNvPr id="3" name="Footer Placeholder 2">
            <a:extLst>
              <a:ext uri="{FF2B5EF4-FFF2-40B4-BE49-F238E27FC236}">
                <a16:creationId xmlns:a16="http://schemas.microsoft.com/office/drawing/2014/main" id="{D8BF6D3D-8ABD-E448-82DC-B3316827A0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07C89E2-C32B-D84F-A3FC-ADC38149EB91}"/>
              </a:ext>
            </a:extLst>
          </p:cNvPr>
          <p:cNvSpPr>
            <a:spLocks noGrp="1"/>
          </p:cNvSpPr>
          <p:nvPr>
            <p:ph type="sldNum" sz="quarter" idx="12"/>
          </p:nvPr>
        </p:nvSpPr>
        <p:spPr/>
        <p:txBody>
          <a:bodyPr/>
          <a:lstStyle/>
          <a:p>
            <a:fld id="{E13852E1-1A62-E941-A529-2BD29E713F18}" type="slidenum">
              <a:rPr lang="en-US" smtClean="0"/>
              <a:t>‹#›</a:t>
            </a:fld>
            <a:endParaRPr lang="en-US"/>
          </a:p>
        </p:txBody>
      </p:sp>
    </p:spTree>
    <p:extLst>
      <p:ext uri="{BB962C8B-B14F-4D97-AF65-F5344CB8AC3E}">
        <p14:creationId xmlns:p14="http://schemas.microsoft.com/office/powerpoint/2010/main" val="449849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95EE4-D6D7-0B41-9D3B-96FE52A262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859A406-3B17-E24A-A9BA-B1DA77FB23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4F68E1-AA5A-6F4C-BA8E-3BD6F4CBD3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890897-3847-7E4C-AFD7-291D4A1EC6EE}"/>
              </a:ext>
            </a:extLst>
          </p:cNvPr>
          <p:cNvSpPr>
            <a:spLocks noGrp="1"/>
          </p:cNvSpPr>
          <p:nvPr>
            <p:ph type="dt" sz="half" idx="10"/>
          </p:nvPr>
        </p:nvSpPr>
        <p:spPr/>
        <p:txBody>
          <a:bodyPr/>
          <a:lstStyle/>
          <a:p>
            <a:fld id="{E8F49A0B-6401-BD42-A52C-D4DDB3A6C442}" type="datetimeFigureOut">
              <a:rPr lang="en-US" smtClean="0"/>
              <a:t>11/15/21</a:t>
            </a:fld>
            <a:endParaRPr lang="en-US"/>
          </a:p>
        </p:txBody>
      </p:sp>
      <p:sp>
        <p:nvSpPr>
          <p:cNvPr id="6" name="Footer Placeholder 5">
            <a:extLst>
              <a:ext uri="{FF2B5EF4-FFF2-40B4-BE49-F238E27FC236}">
                <a16:creationId xmlns:a16="http://schemas.microsoft.com/office/drawing/2014/main" id="{5B0008C8-1B96-CE49-92AF-424729E2F3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2C74AE-AA3E-E24C-A324-E83E32A56A72}"/>
              </a:ext>
            </a:extLst>
          </p:cNvPr>
          <p:cNvSpPr>
            <a:spLocks noGrp="1"/>
          </p:cNvSpPr>
          <p:nvPr>
            <p:ph type="sldNum" sz="quarter" idx="12"/>
          </p:nvPr>
        </p:nvSpPr>
        <p:spPr/>
        <p:txBody>
          <a:bodyPr/>
          <a:lstStyle/>
          <a:p>
            <a:fld id="{E13852E1-1A62-E941-A529-2BD29E713F18}" type="slidenum">
              <a:rPr lang="en-US" smtClean="0"/>
              <a:t>‹#›</a:t>
            </a:fld>
            <a:endParaRPr lang="en-US"/>
          </a:p>
        </p:txBody>
      </p:sp>
    </p:spTree>
    <p:extLst>
      <p:ext uri="{BB962C8B-B14F-4D97-AF65-F5344CB8AC3E}">
        <p14:creationId xmlns:p14="http://schemas.microsoft.com/office/powerpoint/2010/main" val="2877563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7944F-43BD-D947-B8DF-A41435FA62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3993E04-226F-824F-A396-CA928E22AF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304B465-33E1-8C4E-8B8A-A140B819C8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B58C03-24B7-0C4F-9956-3BDBD4B2C370}"/>
              </a:ext>
            </a:extLst>
          </p:cNvPr>
          <p:cNvSpPr>
            <a:spLocks noGrp="1"/>
          </p:cNvSpPr>
          <p:nvPr>
            <p:ph type="dt" sz="half" idx="10"/>
          </p:nvPr>
        </p:nvSpPr>
        <p:spPr/>
        <p:txBody>
          <a:bodyPr/>
          <a:lstStyle/>
          <a:p>
            <a:fld id="{E8F49A0B-6401-BD42-A52C-D4DDB3A6C442}" type="datetimeFigureOut">
              <a:rPr lang="en-US" smtClean="0"/>
              <a:t>11/15/21</a:t>
            </a:fld>
            <a:endParaRPr lang="en-US"/>
          </a:p>
        </p:txBody>
      </p:sp>
      <p:sp>
        <p:nvSpPr>
          <p:cNvPr id="6" name="Footer Placeholder 5">
            <a:extLst>
              <a:ext uri="{FF2B5EF4-FFF2-40B4-BE49-F238E27FC236}">
                <a16:creationId xmlns:a16="http://schemas.microsoft.com/office/drawing/2014/main" id="{1647CA1A-A6AC-F845-8D9B-3974BFA8DB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13A3BD-2343-A94E-B34B-DE40E21E0707}"/>
              </a:ext>
            </a:extLst>
          </p:cNvPr>
          <p:cNvSpPr>
            <a:spLocks noGrp="1"/>
          </p:cNvSpPr>
          <p:nvPr>
            <p:ph type="sldNum" sz="quarter" idx="12"/>
          </p:nvPr>
        </p:nvSpPr>
        <p:spPr/>
        <p:txBody>
          <a:bodyPr/>
          <a:lstStyle/>
          <a:p>
            <a:fld id="{E13852E1-1A62-E941-A529-2BD29E713F18}" type="slidenum">
              <a:rPr lang="en-US" smtClean="0"/>
              <a:t>‹#›</a:t>
            </a:fld>
            <a:endParaRPr lang="en-US"/>
          </a:p>
        </p:txBody>
      </p:sp>
    </p:spTree>
    <p:extLst>
      <p:ext uri="{BB962C8B-B14F-4D97-AF65-F5344CB8AC3E}">
        <p14:creationId xmlns:p14="http://schemas.microsoft.com/office/powerpoint/2010/main" val="431988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B128A5-DDC4-1043-B46B-9092120731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FDFE680-7E3E-C14A-B95C-2E6C97D43D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39D49F-5EF9-654C-B488-9F9A768DA1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49A0B-6401-BD42-A52C-D4DDB3A6C442}" type="datetimeFigureOut">
              <a:rPr lang="en-US" smtClean="0"/>
              <a:t>11/15/21</a:t>
            </a:fld>
            <a:endParaRPr lang="en-US"/>
          </a:p>
        </p:txBody>
      </p:sp>
      <p:sp>
        <p:nvSpPr>
          <p:cNvPr id="5" name="Footer Placeholder 4">
            <a:extLst>
              <a:ext uri="{FF2B5EF4-FFF2-40B4-BE49-F238E27FC236}">
                <a16:creationId xmlns:a16="http://schemas.microsoft.com/office/drawing/2014/main" id="{D40EDAA0-92D7-CC46-9EE0-5A7BC37767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7B53CD-FCD6-BC46-BE75-736ED77F87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3852E1-1A62-E941-A529-2BD29E713F18}" type="slidenum">
              <a:rPr lang="en-US" smtClean="0"/>
              <a:t>‹#›</a:t>
            </a:fld>
            <a:endParaRPr lang="en-US"/>
          </a:p>
        </p:txBody>
      </p:sp>
    </p:spTree>
    <p:extLst>
      <p:ext uri="{BB962C8B-B14F-4D97-AF65-F5344CB8AC3E}">
        <p14:creationId xmlns:p14="http://schemas.microsoft.com/office/powerpoint/2010/main" val="1355810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github.com/AIStream-Peelout/flow-forecast" TargetMode="External"/><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4.gif"/></Relationships>
</file>

<file path=ppt/slides/_rels/slide4.xml.rels><?xml version="1.0" encoding="UTF-8" standalone="yes"?>
<Relationships xmlns="http://schemas.openxmlformats.org/package/2006/relationships"><Relationship Id="rId3" Type="http://schemas.openxmlformats.org/officeDocument/2006/relationships/hyperlink" Target="https://ieeexplore.ieee.org/abstract/document/7804912" TargetMode="External"/><Relationship Id="rId2" Type="http://schemas.openxmlformats.org/officeDocument/2006/relationships/hyperlink" Target="https://par.nsf.gov/servlets/purl/10186768"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ndustrial &amp;amp; Manufacturing | Honeywell">
            <a:extLst>
              <a:ext uri="{FF2B5EF4-FFF2-40B4-BE49-F238E27FC236}">
                <a16:creationId xmlns:a16="http://schemas.microsoft.com/office/drawing/2014/main" id="{EF984CB5-AB8D-A74D-BB5C-05C0234A7E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321" t="9091" r="20033" b="1"/>
          <a:stretch/>
        </p:blipFill>
        <p:spPr bwMode="auto">
          <a:xfrm>
            <a:off x="21" y="0"/>
            <a:ext cx="12191977" cy="6858022"/>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C82D859-FC40-3F47-87D1-C2B1CB489749}"/>
              </a:ext>
            </a:extLst>
          </p:cNvPr>
          <p:cNvSpPr>
            <a:spLocks noGrp="1"/>
          </p:cNvSpPr>
          <p:nvPr>
            <p:ph type="ctrTitle"/>
          </p:nvPr>
        </p:nvSpPr>
        <p:spPr>
          <a:xfrm>
            <a:off x="404553" y="3091928"/>
            <a:ext cx="9078562" cy="2387600"/>
          </a:xfrm>
        </p:spPr>
        <p:txBody>
          <a:bodyPr>
            <a:normAutofit/>
          </a:bodyPr>
          <a:lstStyle/>
          <a:p>
            <a:pPr algn="l"/>
            <a:r>
              <a:rPr lang="en-US" sz="6600" b="1" dirty="0"/>
              <a:t>Deep Learning for Time Series in Industry</a:t>
            </a:r>
          </a:p>
        </p:txBody>
      </p:sp>
      <p:sp>
        <p:nvSpPr>
          <p:cNvPr id="75" name="Rectangle: Rounded Corners 74">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C625B85-8FCA-3541-9409-AC19732E20A3}"/>
              </a:ext>
            </a:extLst>
          </p:cNvPr>
          <p:cNvSpPr/>
          <p:nvPr/>
        </p:nvSpPr>
        <p:spPr>
          <a:xfrm>
            <a:off x="-7" y="5479527"/>
            <a:ext cx="9785897" cy="8261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4241E70A-C785-3648-8D22-3D9A5A223B83}"/>
              </a:ext>
            </a:extLst>
          </p:cNvPr>
          <p:cNvSpPr>
            <a:spLocks noGrp="1"/>
          </p:cNvSpPr>
          <p:nvPr>
            <p:ph type="subTitle" idx="1"/>
          </p:nvPr>
        </p:nvSpPr>
        <p:spPr>
          <a:xfrm>
            <a:off x="353661" y="5763375"/>
            <a:ext cx="9078562" cy="592975"/>
          </a:xfrm>
        </p:spPr>
        <p:txBody>
          <a:bodyPr anchor="ctr">
            <a:normAutofit/>
          </a:bodyPr>
          <a:lstStyle/>
          <a:p>
            <a:pPr algn="l"/>
            <a:r>
              <a:rPr lang="en-US" dirty="0"/>
              <a:t>Part III: Beyond forecasting</a:t>
            </a:r>
          </a:p>
          <a:p>
            <a:pPr algn="l"/>
            <a:endParaRPr lang="en-US" dirty="0"/>
          </a:p>
        </p:txBody>
      </p:sp>
    </p:spTree>
    <p:extLst>
      <p:ext uri="{BB962C8B-B14F-4D97-AF65-F5344CB8AC3E}">
        <p14:creationId xmlns:p14="http://schemas.microsoft.com/office/powerpoint/2010/main" val="387498719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4" descr="Graph on document with pen">
            <a:extLst>
              <a:ext uri="{FF2B5EF4-FFF2-40B4-BE49-F238E27FC236}">
                <a16:creationId xmlns:a16="http://schemas.microsoft.com/office/drawing/2014/main" id="{5759C53E-A3C9-435E-A60D-8EC7910DDD5C}"/>
              </a:ext>
            </a:extLst>
          </p:cNvPr>
          <p:cNvPicPr>
            <a:picLocks noChangeAspect="1"/>
          </p:cNvPicPr>
          <p:nvPr/>
        </p:nvPicPr>
        <p:blipFill rotWithShape="1">
          <a:blip r:embed="rId2"/>
          <a:srcRect t="8143" r="9091" b="15249"/>
          <a:stretch/>
        </p:blipFill>
        <p:spPr>
          <a:xfrm>
            <a:off x="20" y="1"/>
            <a:ext cx="12191980" cy="6857999"/>
          </a:xfrm>
          <a:prstGeom prst="rect">
            <a:avLst/>
          </a:prstGeom>
        </p:spPr>
      </p:pic>
      <p:sp>
        <p:nvSpPr>
          <p:cNvPr id="20" name="Rectangle 15">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07A190-BB20-7642-B183-C85EBBB1594D}"/>
              </a:ext>
            </a:extLst>
          </p:cNvPr>
          <p:cNvSpPr>
            <a:spLocks noGrp="1"/>
          </p:cNvSpPr>
          <p:nvPr>
            <p:ph type="title"/>
          </p:nvPr>
        </p:nvSpPr>
        <p:spPr>
          <a:xfrm>
            <a:off x="594804" y="640263"/>
            <a:ext cx="6619811" cy="1344975"/>
          </a:xfrm>
        </p:spPr>
        <p:txBody>
          <a:bodyPr>
            <a:normAutofit/>
          </a:bodyPr>
          <a:lstStyle/>
          <a:p>
            <a:r>
              <a:rPr lang="en-US" sz="4000"/>
              <a:t>Clarifying terminology </a:t>
            </a:r>
          </a:p>
        </p:txBody>
      </p:sp>
      <p:sp>
        <p:nvSpPr>
          <p:cNvPr id="3" name="Content Placeholder 2">
            <a:extLst>
              <a:ext uri="{FF2B5EF4-FFF2-40B4-BE49-F238E27FC236}">
                <a16:creationId xmlns:a16="http://schemas.microsoft.com/office/drawing/2014/main" id="{3B07F5B1-4A9E-044E-86B2-1EC92C893756}"/>
              </a:ext>
            </a:extLst>
          </p:cNvPr>
          <p:cNvSpPr>
            <a:spLocks noGrp="1"/>
          </p:cNvSpPr>
          <p:nvPr>
            <p:ph idx="1"/>
          </p:nvPr>
        </p:nvSpPr>
        <p:spPr>
          <a:xfrm>
            <a:off x="594109" y="2121763"/>
            <a:ext cx="6620505" cy="3773010"/>
          </a:xfrm>
        </p:spPr>
        <p:txBody>
          <a:bodyPr>
            <a:normAutofit/>
          </a:bodyPr>
          <a:lstStyle/>
          <a:p>
            <a:r>
              <a:rPr lang="en-US" sz="2200" dirty="0"/>
              <a:t>Time Series Forecasting: trying to predict the value of some target variable at time t+1, t+2, </a:t>
            </a:r>
            <a:r>
              <a:rPr lang="en-US" sz="2200" dirty="0" err="1"/>
              <a:t>etc</a:t>
            </a:r>
            <a:r>
              <a:rPr lang="en-US" sz="2200" dirty="0"/>
              <a:t>… </a:t>
            </a:r>
          </a:p>
          <a:p>
            <a:r>
              <a:rPr lang="en-US" sz="2200" dirty="0"/>
              <a:t>Time Series classification: trying to assign a label to a sequence of time steps </a:t>
            </a:r>
          </a:p>
          <a:p>
            <a:r>
              <a:rPr lang="en-US" sz="2200" dirty="0"/>
              <a:t>Time Series Anomaly detection: Trying to assign a binary label (0, 1) to a sequence of time steps where there is a disproportionate amount of one class by a large margin. </a:t>
            </a:r>
          </a:p>
          <a:p>
            <a:r>
              <a:rPr lang="en-US" sz="2200" dirty="0"/>
              <a:t>There can be a lot of overlap and interplay between these as we will see!</a:t>
            </a:r>
          </a:p>
        </p:txBody>
      </p:sp>
    </p:spTree>
    <p:extLst>
      <p:ext uri="{BB962C8B-B14F-4D97-AF65-F5344CB8AC3E}">
        <p14:creationId xmlns:p14="http://schemas.microsoft.com/office/powerpoint/2010/main" val="3385599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11266" name="Picture 2" descr="More flash flooding is &amp;#39;probable&amp;#39; even as Zion National Park tries to clean  up">
            <a:extLst>
              <a:ext uri="{FF2B5EF4-FFF2-40B4-BE49-F238E27FC236}">
                <a16:creationId xmlns:a16="http://schemas.microsoft.com/office/drawing/2014/main" id="{4354BF3B-FA16-5243-A215-7121B3AD465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11394"/>
          <a:stretch/>
        </p:blipFill>
        <p:spPr bwMode="auto">
          <a:xfrm>
            <a:off x="20" y="10"/>
            <a:ext cx="12188932"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Shape 70">
            <a:extLst>
              <a:ext uri="{FF2B5EF4-FFF2-40B4-BE49-F238E27FC236}">
                <a16:creationId xmlns:a16="http://schemas.microsoft.com/office/drawing/2014/main" id="{5E8D2E83-FB3A-40E7-A9E5-7AB389D61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2F5AF31-96B8-E140-8BC3-B11DBF04BD09}"/>
              </a:ext>
            </a:extLst>
          </p:cNvPr>
          <p:cNvSpPr>
            <a:spLocks noGrp="1"/>
          </p:cNvSpPr>
          <p:nvPr>
            <p:ph type="title"/>
          </p:nvPr>
        </p:nvSpPr>
        <p:spPr>
          <a:xfrm>
            <a:off x="618062" y="4185749"/>
            <a:ext cx="9265771" cy="622836"/>
          </a:xfrm>
        </p:spPr>
        <p:txBody>
          <a:bodyPr>
            <a:normAutofit/>
          </a:bodyPr>
          <a:lstStyle/>
          <a:p>
            <a:r>
              <a:rPr lang="en-US" sz="3600"/>
              <a:t>River Flow and Flash Flood Prediction</a:t>
            </a:r>
          </a:p>
        </p:txBody>
      </p:sp>
      <p:sp>
        <p:nvSpPr>
          <p:cNvPr id="3" name="Content Placeholder 2">
            <a:extLst>
              <a:ext uri="{FF2B5EF4-FFF2-40B4-BE49-F238E27FC236}">
                <a16:creationId xmlns:a16="http://schemas.microsoft.com/office/drawing/2014/main" id="{D6D79628-B9A3-7F45-B496-77C53D60BAD5}"/>
              </a:ext>
            </a:extLst>
          </p:cNvPr>
          <p:cNvSpPr>
            <a:spLocks noGrp="1"/>
          </p:cNvSpPr>
          <p:nvPr>
            <p:ph idx="1"/>
          </p:nvPr>
        </p:nvSpPr>
        <p:spPr>
          <a:xfrm>
            <a:off x="618063" y="4856921"/>
            <a:ext cx="9565028" cy="1249240"/>
          </a:xfrm>
        </p:spPr>
        <p:txBody>
          <a:bodyPr>
            <a:normAutofit/>
          </a:bodyPr>
          <a:lstStyle/>
          <a:p>
            <a:r>
              <a:rPr lang="en-US" sz="1800" dirty="0"/>
              <a:t>Flash floods are one of the worst natural disasters in terms of loss of life and property damage</a:t>
            </a:r>
          </a:p>
          <a:p>
            <a:r>
              <a:rPr lang="en-US" sz="1800" dirty="0"/>
              <a:t>Better prediction of events can provide timely alerts to people particularly in outdoor recreation areas (canyons, dry washes, </a:t>
            </a:r>
            <a:r>
              <a:rPr lang="en-US" sz="1800" dirty="0" err="1"/>
              <a:t>etc</a:t>
            </a:r>
            <a:r>
              <a:rPr lang="en-US" sz="1800" dirty="0"/>
              <a:t>)</a:t>
            </a:r>
          </a:p>
        </p:txBody>
      </p:sp>
    </p:spTree>
    <p:extLst>
      <p:ext uri="{BB962C8B-B14F-4D97-AF65-F5344CB8AC3E}">
        <p14:creationId xmlns:p14="http://schemas.microsoft.com/office/powerpoint/2010/main" val="3999519599"/>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A66DDB-91B1-904A-87C4-4CB74A9881B9}"/>
              </a:ext>
            </a:extLst>
          </p:cNvPr>
          <p:cNvSpPr>
            <a:spLocks noGrp="1"/>
          </p:cNvSpPr>
          <p:nvPr>
            <p:ph type="title"/>
          </p:nvPr>
        </p:nvSpPr>
        <p:spPr>
          <a:xfrm>
            <a:off x="838201" y="365125"/>
            <a:ext cx="5251316" cy="1807305"/>
          </a:xfrm>
        </p:spPr>
        <p:txBody>
          <a:bodyPr vert="horz" lIns="91440" tIns="45720" rIns="91440" bIns="45720" rtlCol="0" anchor="ctr">
            <a:normAutofit/>
          </a:bodyPr>
          <a:lstStyle/>
          <a:p>
            <a:r>
              <a:rPr lang="en-US" dirty="0"/>
              <a:t>Virgin River Forecasting Zion</a:t>
            </a:r>
          </a:p>
        </p:txBody>
      </p:sp>
      <p:sp>
        <p:nvSpPr>
          <p:cNvPr id="5" name="Rectangle 4">
            <a:extLst>
              <a:ext uri="{FF2B5EF4-FFF2-40B4-BE49-F238E27FC236}">
                <a16:creationId xmlns:a16="http://schemas.microsoft.com/office/drawing/2014/main" id="{E1AF99BA-64BB-B443-ACB2-8544506EF7CC}"/>
              </a:ext>
            </a:extLst>
          </p:cNvPr>
          <p:cNvSpPr/>
          <p:nvPr/>
        </p:nvSpPr>
        <p:spPr>
          <a:xfrm>
            <a:off x="838200" y="2333297"/>
            <a:ext cx="4619621" cy="3843666"/>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dirty="0"/>
              <a:t>Commonly hiked river in Zion N.P</a:t>
            </a:r>
          </a:p>
          <a:p>
            <a:pPr indent="-228600">
              <a:lnSpc>
                <a:spcPct val="90000"/>
              </a:lnSpc>
              <a:spcAft>
                <a:spcPts val="600"/>
              </a:spcAft>
              <a:buFont typeface="Arial" panose="020B0604020202020204" pitchFamily="34" charset="0"/>
              <a:buChar char="•"/>
            </a:pPr>
            <a:r>
              <a:rPr lang="en-US" sz="2000" dirty="0"/>
              <a:t>Severe flash floods </a:t>
            </a:r>
          </a:p>
          <a:p>
            <a:pPr indent="-228600">
              <a:lnSpc>
                <a:spcPct val="90000"/>
              </a:lnSpc>
              <a:spcAft>
                <a:spcPts val="600"/>
              </a:spcAft>
              <a:buFont typeface="Arial" panose="020B0604020202020204" pitchFamily="34" charset="0"/>
              <a:buChar char="•"/>
            </a:pPr>
            <a:r>
              <a:rPr lang="en-US" sz="2000" dirty="0"/>
              <a:t>Flow somewhat correlates</a:t>
            </a:r>
          </a:p>
        </p:txBody>
      </p:sp>
      <p:pic>
        <p:nvPicPr>
          <p:cNvPr id="12292" name="Picture 4">
            <a:extLst>
              <a:ext uri="{FF2B5EF4-FFF2-40B4-BE49-F238E27FC236}">
                <a16:creationId xmlns:a16="http://schemas.microsoft.com/office/drawing/2014/main" id="{1D98C289-3F93-F84C-9E3E-B59F754E316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3740"/>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0918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5"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639FB44-77C4-384F-8255-2933B92A3970}"/>
              </a:ext>
            </a:extLst>
          </p:cNvPr>
          <p:cNvSpPr>
            <a:spLocks noGrp="1"/>
          </p:cNvSpPr>
          <p:nvPr>
            <p:ph type="title"/>
          </p:nvPr>
        </p:nvSpPr>
        <p:spPr>
          <a:xfrm>
            <a:off x="4384039" y="365125"/>
            <a:ext cx="7164493" cy="1325563"/>
          </a:xfrm>
        </p:spPr>
        <p:txBody>
          <a:bodyPr vert="horz" lIns="91440" tIns="45720" rIns="91440" bIns="45720" rtlCol="0" anchor="ctr">
            <a:normAutofit/>
          </a:bodyPr>
          <a:lstStyle/>
          <a:p>
            <a:r>
              <a:rPr lang="en-US" kern="1200">
                <a:solidFill>
                  <a:schemeClr val="tx1"/>
                </a:solidFill>
                <a:latin typeface="+mj-lt"/>
                <a:ea typeface="+mj-ea"/>
                <a:cs typeface="+mj-cs"/>
              </a:rPr>
              <a:t>The Informer</a:t>
            </a:r>
          </a:p>
        </p:txBody>
      </p:sp>
      <p:pic>
        <p:nvPicPr>
          <p:cNvPr id="3074" name="Picture 2" descr="Banging Head Against Wall GIFs - Get the best GIF on GIPHY">
            <a:extLst>
              <a:ext uri="{FF2B5EF4-FFF2-40B4-BE49-F238E27FC236}">
                <a16:creationId xmlns:a16="http://schemas.microsoft.com/office/drawing/2014/main" id="{FC96B38E-BA93-D24E-BE95-7058ACF1562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87450" y="3428759"/>
            <a:ext cx="2113293" cy="270934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0A5D765-5962-314D-9B18-6393269BB015}"/>
              </a:ext>
            </a:extLst>
          </p:cNvPr>
          <p:cNvSpPr txBox="1"/>
          <p:nvPr/>
        </p:nvSpPr>
        <p:spPr>
          <a:xfrm>
            <a:off x="3753790" y="1520488"/>
            <a:ext cx="7779571" cy="4154361"/>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dirty="0"/>
              <a:t>New state of the art model released at AAAI 2020</a:t>
            </a:r>
          </a:p>
          <a:p>
            <a:pPr indent="-228600">
              <a:lnSpc>
                <a:spcPct val="90000"/>
              </a:lnSpc>
              <a:spcAft>
                <a:spcPts val="600"/>
              </a:spcAft>
              <a:buFont typeface="Arial" panose="020B0604020202020204" pitchFamily="34" charset="0"/>
              <a:buChar char="•"/>
            </a:pPr>
            <a:r>
              <a:rPr lang="en-US" sz="2000" dirty="0"/>
              <a:t>Won best paper at AAAI (so it must be good)!</a:t>
            </a:r>
          </a:p>
          <a:p>
            <a:pPr indent="-228600">
              <a:lnSpc>
                <a:spcPct val="90000"/>
              </a:lnSpc>
              <a:spcAft>
                <a:spcPts val="600"/>
              </a:spcAft>
              <a:buFont typeface="Arial" panose="020B0604020202020204" pitchFamily="34" charset="0"/>
              <a:buChar char="•"/>
            </a:pPr>
            <a:r>
              <a:rPr lang="en-US" sz="2000" dirty="0"/>
              <a:t>But could it solve the problem of forecasting the Virgin River in Zion?</a:t>
            </a:r>
          </a:p>
        </p:txBody>
      </p:sp>
      <p:pic>
        <p:nvPicPr>
          <p:cNvPr id="3078" name="Picture 6">
            <a:extLst>
              <a:ext uri="{FF2B5EF4-FFF2-40B4-BE49-F238E27FC236}">
                <a16:creationId xmlns:a16="http://schemas.microsoft.com/office/drawing/2014/main" id="{67146018-F827-F94B-9746-C3F8A09CDE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9951" y="3428759"/>
            <a:ext cx="4189137" cy="3303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611749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76D3F5DD-EFE4-174E-AFB3-17E38C68F1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1000" y="254000"/>
            <a:ext cx="6350000" cy="635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8379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13316" name="Picture 4">
            <a:extLst>
              <a:ext uri="{FF2B5EF4-FFF2-40B4-BE49-F238E27FC236}">
                <a16:creationId xmlns:a16="http://schemas.microsoft.com/office/drawing/2014/main" id="{EA2142D1-75D8-A241-8C2C-9F814657636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080" r="-1" b="16901"/>
          <a:stretch/>
        </p:blipFill>
        <p:spPr bwMode="auto">
          <a:xfrm>
            <a:off x="20" y="10"/>
            <a:ext cx="1218893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Freeform: Shape 72">
            <a:extLst>
              <a:ext uri="{FF2B5EF4-FFF2-40B4-BE49-F238E27FC236}">
                <a16:creationId xmlns:a16="http://schemas.microsoft.com/office/drawing/2014/main" id="{5E8D2E83-FB3A-40E7-A9E5-7AB389D61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E494549-9020-E54F-B7D8-55D8F57E37E7}"/>
              </a:ext>
            </a:extLst>
          </p:cNvPr>
          <p:cNvSpPr>
            <a:spLocks noGrp="1"/>
          </p:cNvSpPr>
          <p:nvPr>
            <p:ph type="title"/>
          </p:nvPr>
        </p:nvSpPr>
        <p:spPr>
          <a:xfrm>
            <a:off x="618062" y="4185749"/>
            <a:ext cx="9265771" cy="622836"/>
          </a:xfrm>
        </p:spPr>
        <p:txBody>
          <a:bodyPr>
            <a:normAutofit/>
          </a:bodyPr>
          <a:lstStyle/>
          <a:p>
            <a:r>
              <a:rPr lang="en-US" sz="3600"/>
              <a:t>Redefining Goals and Priorities</a:t>
            </a:r>
          </a:p>
        </p:txBody>
      </p:sp>
      <p:sp>
        <p:nvSpPr>
          <p:cNvPr id="3" name="Content Placeholder 2">
            <a:extLst>
              <a:ext uri="{FF2B5EF4-FFF2-40B4-BE49-F238E27FC236}">
                <a16:creationId xmlns:a16="http://schemas.microsoft.com/office/drawing/2014/main" id="{8A317655-C8AF-6245-934C-EAA946AF72ED}"/>
              </a:ext>
            </a:extLst>
          </p:cNvPr>
          <p:cNvSpPr>
            <a:spLocks noGrp="1"/>
          </p:cNvSpPr>
          <p:nvPr>
            <p:ph idx="1"/>
          </p:nvPr>
        </p:nvSpPr>
        <p:spPr>
          <a:xfrm>
            <a:off x="618063" y="4856921"/>
            <a:ext cx="9565028" cy="1249240"/>
          </a:xfrm>
        </p:spPr>
        <p:txBody>
          <a:bodyPr>
            <a:normAutofit/>
          </a:bodyPr>
          <a:lstStyle/>
          <a:p>
            <a:r>
              <a:rPr lang="en-US" sz="1800"/>
              <a:t>Exact river flow/precipitation likely isn’t that valuable </a:t>
            </a:r>
          </a:p>
          <a:p>
            <a:r>
              <a:rPr lang="en-US" sz="1800"/>
              <a:t>Instead, prediction of extreme precipitation events and location of the rainfall is more important</a:t>
            </a:r>
          </a:p>
        </p:txBody>
      </p:sp>
    </p:spTree>
    <p:extLst>
      <p:ext uri="{BB962C8B-B14F-4D97-AF65-F5344CB8AC3E}">
        <p14:creationId xmlns:p14="http://schemas.microsoft.com/office/powerpoint/2010/main" val="465152943"/>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05494DE-B078-4D87-BB01-C8432061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A0576B0-CD8C-4661-95C8-A9F2CE7CD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4724288" cy="6861324"/>
          </a:xfrm>
          <a:prstGeom prst="rect">
            <a:avLst/>
          </a:prstGeom>
          <a:solidFill>
            <a:srgbClr val="000000">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FF60E2B-3919-423C-B1FF-56CDE6681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319042"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rgbClr val="00000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E39B13F-C177-744F-BF8A-10E34CC2F2AC}"/>
              </a:ext>
            </a:extLst>
          </p:cNvPr>
          <p:cNvSpPr>
            <a:spLocks noGrp="1"/>
          </p:cNvSpPr>
          <p:nvPr>
            <p:ph type="title"/>
          </p:nvPr>
        </p:nvSpPr>
        <p:spPr>
          <a:xfrm>
            <a:off x="804672" y="1122363"/>
            <a:ext cx="3308130" cy="2387600"/>
          </a:xfrm>
        </p:spPr>
        <p:txBody>
          <a:bodyPr vert="horz" lIns="91440" tIns="45720" rIns="91440" bIns="45720" rtlCol="0" anchor="b">
            <a:normAutofit/>
          </a:bodyPr>
          <a:lstStyle/>
          <a:p>
            <a:r>
              <a:rPr lang="en-US" sz="3800" kern="1200">
                <a:solidFill>
                  <a:srgbClr val="FFFFFF"/>
                </a:solidFill>
                <a:latin typeface="+mj-lt"/>
                <a:ea typeface="+mj-ea"/>
                <a:cs typeface="+mj-cs"/>
              </a:rPr>
              <a:t>Multi-Station Anomaly Detection and TS Forecasting</a:t>
            </a:r>
          </a:p>
        </p:txBody>
      </p:sp>
      <p:pic>
        <p:nvPicPr>
          <p:cNvPr id="6" name="Graphic 5" descr="Satellite">
            <a:extLst>
              <a:ext uri="{FF2B5EF4-FFF2-40B4-BE49-F238E27FC236}">
                <a16:creationId xmlns:a16="http://schemas.microsoft.com/office/drawing/2014/main" id="{983F654C-90F0-4B51-B429-EC677C1C374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72611" y="643467"/>
            <a:ext cx="5571066" cy="5571066"/>
          </a:xfrm>
          <a:prstGeom prst="rect">
            <a:avLst/>
          </a:prstGeom>
        </p:spPr>
      </p:pic>
    </p:spTree>
    <p:extLst>
      <p:ext uri="{BB962C8B-B14F-4D97-AF65-F5344CB8AC3E}">
        <p14:creationId xmlns:p14="http://schemas.microsoft.com/office/powerpoint/2010/main" val="1786085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iterate>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700"/>
                                        <p:tgtEl>
                                          <p:spTgt spid="6"/>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325166D1-1B21-4128-AC42-61745528E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BA8323-9B5B-6043-AE18-99833DB8E9F6}"/>
              </a:ext>
            </a:extLst>
          </p:cNvPr>
          <p:cNvSpPr>
            <a:spLocks noGrp="1"/>
          </p:cNvSpPr>
          <p:nvPr>
            <p:ph type="title"/>
          </p:nvPr>
        </p:nvSpPr>
        <p:spPr>
          <a:xfrm>
            <a:off x="6981825" y="1641752"/>
            <a:ext cx="4391024" cy="1323439"/>
          </a:xfrm>
        </p:spPr>
        <p:txBody>
          <a:bodyPr anchor="t">
            <a:normAutofit/>
          </a:bodyPr>
          <a:lstStyle/>
          <a:p>
            <a:r>
              <a:rPr lang="en-US" sz="3400" dirty="0">
                <a:solidFill>
                  <a:schemeClr val="bg1"/>
                </a:solidFill>
              </a:rPr>
              <a:t>Climate state representation learning </a:t>
            </a:r>
          </a:p>
        </p:txBody>
      </p:sp>
      <p:pic>
        <p:nvPicPr>
          <p:cNvPr id="4100" name="Picture 4">
            <a:extLst>
              <a:ext uri="{FF2B5EF4-FFF2-40B4-BE49-F238E27FC236}">
                <a16:creationId xmlns:a16="http://schemas.microsoft.com/office/drawing/2014/main" id="{8852BA0B-ABFD-3E47-8F57-8710CF37CC5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338"/>
          <a:stretch/>
        </p:blipFill>
        <p:spPr bwMode="auto">
          <a:xfrm>
            <a:off x="20" y="2"/>
            <a:ext cx="6186992" cy="6857998"/>
          </a:xfrm>
          <a:custGeom>
            <a:avLst/>
            <a:gdLst/>
            <a:ahLst/>
            <a:cxnLst/>
            <a:rect l="l" t="t" r="r" b="b"/>
            <a:pathLst>
              <a:path w="6187012" h="6857998">
                <a:moveTo>
                  <a:pt x="5434855" y="6118149"/>
                </a:moveTo>
                <a:cubicBezTo>
                  <a:pt x="5441404" y="6124102"/>
                  <a:pt x="5449025" y="6129341"/>
                  <a:pt x="5456075" y="6133723"/>
                </a:cubicBezTo>
                <a:cubicBezTo>
                  <a:pt x="5463218" y="6138152"/>
                  <a:pt x="5468564" y="6143474"/>
                  <a:pt x="5472234" y="6149380"/>
                </a:cubicBezTo>
                <a:lnTo>
                  <a:pt x="5477710" y="6166562"/>
                </a:lnTo>
                <a:lnTo>
                  <a:pt x="5472234" y="6149379"/>
                </a:lnTo>
                <a:cubicBezTo>
                  <a:pt x="5468564" y="6143474"/>
                  <a:pt x="5463218" y="6138152"/>
                  <a:pt x="5456075" y="6133722"/>
                </a:cubicBezTo>
                <a:cubicBezTo>
                  <a:pt x="5449025" y="6129341"/>
                  <a:pt x="5441404" y="6124102"/>
                  <a:pt x="5434855" y="6118149"/>
                </a:cubicBezTo>
                <a:close/>
                <a:moveTo>
                  <a:pt x="5343013" y="4941372"/>
                </a:moveTo>
                <a:lnTo>
                  <a:pt x="5346342" y="4950869"/>
                </a:lnTo>
                <a:lnTo>
                  <a:pt x="5356027" y="4991382"/>
                </a:lnTo>
                <a:lnTo>
                  <a:pt x="5346342" y="4950868"/>
                </a:lnTo>
                <a:close/>
                <a:moveTo>
                  <a:pt x="5346951" y="4749807"/>
                </a:moveTo>
                <a:cubicBezTo>
                  <a:pt x="5334815" y="4762826"/>
                  <a:pt x="5333958" y="4781365"/>
                  <a:pt x="5332244" y="4799797"/>
                </a:cubicBezTo>
                <a:cubicBezTo>
                  <a:pt x="5333958" y="4781365"/>
                  <a:pt x="5334815" y="4762827"/>
                  <a:pt x="5346951" y="4749807"/>
                </a:cubicBezTo>
                <a:close/>
                <a:moveTo>
                  <a:pt x="5364750" y="4543185"/>
                </a:moveTo>
                <a:cubicBezTo>
                  <a:pt x="5365727" y="4548281"/>
                  <a:pt x="5367775" y="4553662"/>
                  <a:pt x="5370156" y="4557092"/>
                </a:cubicBezTo>
                <a:cubicBezTo>
                  <a:pt x="5381776" y="4573618"/>
                  <a:pt x="5390563" y="4588275"/>
                  <a:pt x="5396519" y="4602021"/>
                </a:cubicBezTo>
                <a:cubicBezTo>
                  <a:pt x="5390563" y="4588275"/>
                  <a:pt x="5381776" y="4573618"/>
                  <a:pt x="5370156" y="4557091"/>
                </a:cubicBezTo>
                <a:close/>
                <a:moveTo>
                  <a:pt x="5830968" y="2819253"/>
                </a:moveTo>
                <a:lnTo>
                  <a:pt x="5842611" y="2827484"/>
                </a:lnTo>
                <a:lnTo>
                  <a:pt x="5842613" y="2827486"/>
                </a:lnTo>
                <a:lnTo>
                  <a:pt x="5871116" y="2861156"/>
                </a:lnTo>
                <a:lnTo>
                  <a:pt x="5861462" y="2842392"/>
                </a:lnTo>
                <a:lnTo>
                  <a:pt x="5842613" y="2827486"/>
                </a:lnTo>
                <a:lnTo>
                  <a:pt x="5842611" y="2827483"/>
                </a:lnTo>
                <a:close/>
                <a:moveTo>
                  <a:pt x="5761313" y="1974015"/>
                </a:moveTo>
                <a:lnTo>
                  <a:pt x="5754799" y="1999763"/>
                </a:lnTo>
                <a:cubicBezTo>
                  <a:pt x="5750990" y="2008056"/>
                  <a:pt x="5745310" y="2016020"/>
                  <a:pt x="5737071" y="2023547"/>
                </a:cubicBezTo>
                <a:cubicBezTo>
                  <a:pt x="5753550" y="2008497"/>
                  <a:pt x="5759789" y="1991685"/>
                  <a:pt x="5761313" y="1974015"/>
                </a:cubicBezTo>
                <a:close/>
                <a:moveTo>
                  <a:pt x="5744119" y="1768838"/>
                </a:moveTo>
                <a:cubicBezTo>
                  <a:pt x="5739738" y="1774411"/>
                  <a:pt x="5736975" y="1779948"/>
                  <a:pt x="5735518" y="1785412"/>
                </a:cubicBezTo>
                <a:lnTo>
                  <a:pt x="5734738" y="1801558"/>
                </a:lnTo>
                <a:cubicBezTo>
                  <a:pt x="5733070" y="1790986"/>
                  <a:pt x="5735356" y="1779981"/>
                  <a:pt x="5744119" y="1768838"/>
                </a:cubicBezTo>
                <a:close/>
                <a:moveTo>
                  <a:pt x="5853708" y="520953"/>
                </a:moveTo>
                <a:lnTo>
                  <a:pt x="5846981" y="549926"/>
                </a:lnTo>
                <a:lnTo>
                  <a:pt x="5840726" y="566616"/>
                </a:lnTo>
                <a:lnTo>
                  <a:pt x="5834776" y="581804"/>
                </a:lnTo>
                <a:lnTo>
                  <a:pt x="5834358" y="583595"/>
                </a:lnTo>
                <a:lnTo>
                  <a:pt x="5832183" y="589388"/>
                </a:lnTo>
                <a:cubicBezTo>
                  <a:pt x="5829783" y="597005"/>
                  <a:pt x="5828025" y="604728"/>
                  <a:pt x="5827560" y="612658"/>
                </a:cubicBezTo>
                <a:lnTo>
                  <a:pt x="5834358" y="583595"/>
                </a:lnTo>
                <a:lnTo>
                  <a:pt x="5840674" y="566754"/>
                </a:lnTo>
                <a:lnTo>
                  <a:pt x="5840726" y="566616"/>
                </a:lnTo>
                <a:lnTo>
                  <a:pt x="5846564" y="551717"/>
                </a:lnTo>
                <a:lnTo>
                  <a:pt x="5846981" y="549926"/>
                </a:lnTo>
                <a:lnTo>
                  <a:pt x="5849145" y="544146"/>
                </a:lnTo>
                <a:cubicBezTo>
                  <a:pt x="5851532" y="536547"/>
                  <a:pt x="5853271" y="528850"/>
                  <a:pt x="5853708" y="520953"/>
                </a:cubicBezTo>
                <a:close/>
                <a:moveTo>
                  <a:pt x="5802605" y="268794"/>
                </a:moveTo>
                <a:cubicBezTo>
                  <a:pt x="5800080" y="279176"/>
                  <a:pt x="5798377" y="289296"/>
                  <a:pt x="5797729" y="299164"/>
                </a:cubicBezTo>
                <a:cubicBezTo>
                  <a:pt x="5797080" y="309031"/>
                  <a:pt x="5797485" y="318646"/>
                  <a:pt x="5799176" y="328017"/>
                </a:cubicBezTo>
                <a:close/>
                <a:moveTo>
                  <a:pt x="0" y="0"/>
                </a:moveTo>
                <a:lnTo>
                  <a:pt x="6120021" y="0"/>
                </a:lnTo>
                <a:lnTo>
                  <a:pt x="6115806" y="24480"/>
                </a:lnTo>
                <a:cubicBezTo>
                  <a:pt x="6113321" y="32636"/>
                  <a:pt x="6109559" y="40471"/>
                  <a:pt x="6103795" y="47806"/>
                </a:cubicBezTo>
                <a:cubicBezTo>
                  <a:pt x="6088935" y="66857"/>
                  <a:pt x="6092364" y="85336"/>
                  <a:pt x="6094651" y="105718"/>
                </a:cubicBezTo>
                <a:cubicBezTo>
                  <a:pt x="6096365" y="121150"/>
                  <a:pt x="6095794" y="136963"/>
                  <a:pt x="6095986" y="152584"/>
                </a:cubicBezTo>
                <a:cubicBezTo>
                  <a:pt x="6096555" y="180017"/>
                  <a:pt x="6096746" y="207450"/>
                  <a:pt x="6097699" y="234883"/>
                </a:cubicBezTo>
                <a:cubicBezTo>
                  <a:pt x="6098079" y="243648"/>
                  <a:pt x="6102844" y="252600"/>
                  <a:pt x="6102082" y="261173"/>
                </a:cubicBezTo>
                <a:cubicBezTo>
                  <a:pt x="6098461" y="300800"/>
                  <a:pt x="6092746" y="340425"/>
                  <a:pt x="6089507" y="380050"/>
                </a:cubicBezTo>
                <a:cubicBezTo>
                  <a:pt x="6087603" y="402529"/>
                  <a:pt x="6091220" y="425581"/>
                  <a:pt x="6088555" y="447870"/>
                </a:cubicBezTo>
                <a:cubicBezTo>
                  <a:pt x="6085507" y="473587"/>
                  <a:pt x="6077697" y="498733"/>
                  <a:pt x="6072932" y="524262"/>
                </a:cubicBezTo>
                <a:cubicBezTo>
                  <a:pt x="6071600" y="531310"/>
                  <a:pt x="6073315" y="539121"/>
                  <a:pt x="6073694" y="546552"/>
                </a:cubicBezTo>
                <a:cubicBezTo>
                  <a:pt x="6074076" y="554933"/>
                  <a:pt x="6074838" y="563125"/>
                  <a:pt x="6075029" y="571508"/>
                </a:cubicBezTo>
                <a:cubicBezTo>
                  <a:pt x="6075411" y="597037"/>
                  <a:pt x="6074838" y="622564"/>
                  <a:pt x="6076173" y="648092"/>
                </a:cubicBezTo>
                <a:cubicBezTo>
                  <a:pt x="6076934" y="663713"/>
                  <a:pt x="6084744" y="680096"/>
                  <a:pt x="6081886" y="694576"/>
                </a:cubicBezTo>
                <a:cubicBezTo>
                  <a:pt x="6076363" y="724104"/>
                  <a:pt x="6088745" y="753633"/>
                  <a:pt x="6078459" y="783158"/>
                </a:cubicBezTo>
                <a:cubicBezTo>
                  <a:pt x="6075411" y="792306"/>
                  <a:pt x="6083031" y="804877"/>
                  <a:pt x="6083411" y="815929"/>
                </a:cubicBezTo>
                <a:cubicBezTo>
                  <a:pt x="6084363" y="843552"/>
                  <a:pt x="6084173" y="871173"/>
                  <a:pt x="6083983" y="898797"/>
                </a:cubicBezTo>
                <a:cubicBezTo>
                  <a:pt x="6083793" y="923562"/>
                  <a:pt x="6086459" y="949281"/>
                  <a:pt x="6081125" y="973095"/>
                </a:cubicBezTo>
                <a:cubicBezTo>
                  <a:pt x="6075411" y="998052"/>
                  <a:pt x="6076173" y="1020529"/>
                  <a:pt x="6082649" y="1044725"/>
                </a:cubicBezTo>
                <a:cubicBezTo>
                  <a:pt x="6087031" y="1061298"/>
                  <a:pt x="6087603" y="1078826"/>
                  <a:pt x="6088935" y="1095972"/>
                </a:cubicBezTo>
                <a:cubicBezTo>
                  <a:pt x="6090459" y="1114449"/>
                  <a:pt x="6086459" y="1134834"/>
                  <a:pt x="6092746" y="1151600"/>
                </a:cubicBezTo>
                <a:cubicBezTo>
                  <a:pt x="6111415" y="1201512"/>
                  <a:pt x="6115415" y="1252757"/>
                  <a:pt x="6115415" y="1304955"/>
                </a:cubicBezTo>
                <a:cubicBezTo>
                  <a:pt x="6115415" y="1314483"/>
                  <a:pt x="6112750" y="1324198"/>
                  <a:pt x="6109892" y="1333341"/>
                </a:cubicBezTo>
                <a:cubicBezTo>
                  <a:pt x="6092746" y="1386684"/>
                  <a:pt x="6094269" y="1440216"/>
                  <a:pt x="6104748" y="1494509"/>
                </a:cubicBezTo>
                <a:cubicBezTo>
                  <a:pt x="6107034" y="1505751"/>
                  <a:pt x="6107415" y="1518324"/>
                  <a:pt x="6105130" y="1529563"/>
                </a:cubicBezTo>
                <a:cubicBezTo>
                  <a:pt x="6098461" y="1561189"/>
                  <a:pt x="6087411" y="1591859"/>
                  <a:pt x="6082649" y="1623675"/>
                </a:cubicBezTo>
                <a:cubicBezTo>
                  <a:pt x="6074838" y="1676253"/>
                  <a:pt x="6101126" y="1721785"/>
                  <a:pt x="6118274" y="1768838"/>
                </a:cubicBezTo>
                <a:cubicBezTo>
                  <a:pt x="6134467" y="1813610"/>
                  <a:pt x="6171044" y="1851709"/>
                  <a:pt x="6162851" y="1904673"/>
                </a:cubicBezTo>
                <a:cubicBezTo>
                  <a:pt x="6162090" y="1910004"/>
                  <a:pt x="6167233" y="1915912"/>
                  <a:pt x="6168567" y="1921817"/>
                </a:cubicBezTo>
                <a:cubicBezTo>
                  <a:pt x="6172188" y="1938009"/>
                  <a:pt x="6176566" y="1954202"/>
                  <a:pt x="6178283" y="1970586"/>
                </a:cubicBezTo>
                <a:cubicBezTo>
                  <a:pt x="6180570" y="1990589"/>
                  <a:pt x="6179809" y="2010974"/>
                  <a:pt x="6181713" y="2030977"/>
                </a:cubicBezTo>
                <a:cubicBezTo>
                  <a:pt x="6182856" y="2043835"/>
                  <a:pt x="6184951" y="2056600"/>
                  <a:pt x="6186761" y="2069340"/>
                </a:cubicBezTo>
                <a:lnTo>
                  <a:pt x="6187012" y="2072225"/>
                </a:lnTo>
                <a:lnTo>
                  <a:pt x="6187012" y="2131532"/>
                </a:lnTo>
                <a:lnTo>
                  <a:pt x="6186141" y="2138304"/>
                </a:lnTo>
                <a:cubicBezTo>
                  <a:pt x="6183950" y="2148519"/>
                  <a:pt x="6181332" y="2158712"/>
                  <a:pt x="6179617" y="2168903"/>
                </a:cubicBezTo>
                <a:cubicBezTo>
                  <a:pt x="6174854" y="2197670"/>
                  <a:pt x="6176188" y="2229296"/>
                  <a:pt x="6163995" y="2254633"/>
                </a:cubicBezTo>
                <a:cubicBezTo>
                  <a:pt x="6151041" y="2281683"/>
                  <a:pt x="6145135" y="2307402"/>
                  <a:pt x="6149135" y="2335405"/>
                </a:cubicBezTo>
                <a:cubicBezTo>
                  <a:pt x="6150469" y="2344741"/>
                  <a:pt x="6158471" y="2356744"/>
                  <a:pt x="6166661" y="2360933"/>
                </a:cubicBezTo>
                <a:cubicBezTo>
                  <a:pt x="6184950" y="2370270"/>
                  <a:pt x="6188190" y="2383032"/>
                  <a:pt x="6181902" y="2400369"/>
                </a:cubicBezTo>
                <a:cubicBezTo>
                  <a:pt x="6176566" y="2415420"/>
                  <a:pt x="6173901" y="2433897"/>
                  <a:pt x="6163613" y="2444184"/>
                </a:cubicBezTo>
                <a:cubicBezTo>
                  <a:pt x="6134467" y="2473333"/>
                  <a:pt x="6133515" y="2510483"/>
                  <a:pt x="6125705" y="2546678"/>
                </a:cubicBezTo>
                <a:cubicBezTo>
                  <a:pt x="6120940" y="2568774"/>
                  <a:pt x="6120750" y="2589352"/>
                  <a:pt x="6123988" y="2611450"/>
                </a:cubicBezTo>
                <a:cubicBezTo>
                  <a:pt x="6131227" y="2659455"/>
                  <a:pt x="6120940" y="2706131"/>
                  <a:pt x="6107796" y="2752235"/>
                </a:cubicBezTo>
                <a:cubicBezTo>
                  <a:pt x="6099034" y="2782716"/>
                  <a:pt x="6093699" y="2813958"/>
                  <a:pt x="6084744" y="2844248"/>
                </a:cubicBezTo>
                <a:cubicBezTo>
                  <a:pt x="6077886" y="2866918"/>
                  <a:pt x="6069694" y="2889587"/>
                  <a:pt x="6058646" y="2910353"/>
                </a:cubicBezTo>
                <a:cubicBezTo>
                  <a:pt x="6042452" y="2940455"/>
                  <a:pt x="6018067" y="2966742"/>
                  <a:pt x="6024544" y="3005035"/>
                </a:cubicBezTo>
                <a:cubicBezTo>
                  <a:pt x="6030260" y="3038756"/>
                  <a:pt x="6018259" y="3069235"/>
                  <a:pt x="6006828" y="3100099"/>
                </a:cubicBezTo>
                <a:cubicBezTo>
                  <a:pt x="5998446" y="3122770"/>
                  <a:pt x="5989871" y="3145436"/>
                  <a:pt x="5984537" y="3168870"/>
                </a:cubicBezTo>
                <a:cubicBezTo>
                  <a:pt x="5978251" y="3196686"/>
                  <a:pt x="5980920" y="3228119"/>
                  <a:pt x="5969297" y="3252885"/>
                </a:cubicBezTo>
                <a:cubicBezTo>
                  <a:pt x="5957105" y="3278795"/>
                  <a:pt x="5965297" y="3300319"/>
                  <a:pt x="5968726" y="3323372"/>
                </a:cubicBezTo>
                <a:cubicBezTo>
                  <a:pt x="5974061" y="3360139"/>
                  <a:pt x="5983967" y="3396719"/>
                  <a:pt x="5971395" y="3433866"/>
                </a:cubicBezTo>
                <a:cubicBezTo>
                  <a:pt x="5956153" y="3479015"/>
                  <a:pt x="5939769" y="3523785"/>
                  <a:pt x="5925292" y="3569124"/>
                </a:cubicBezTo>
                <a:cubicBezTo>
                  <a:pt x="5919765" y="3586653"/>
                  <a:pt x="5917479" y="3605509"/>
                  <a:pt x="5915003" y="3623799"/>
                </a:cubicBezTo>
                <a:cubicBezTo>
                  <a:pt x="5912906" y="3641134"/>
                  <a:pt x="5918242" y="3661899"/>
                  <a:pt x="5910241" y="3675238"/>
                </a:cubicBezTo>
                <a:cubicBezTo>
                  <a:pt x="5889667" y="3709529"/>
                  <a:pt x="5879569" y="3744770"/>
                  <a:pt x="5879569" y="3784397"/>
                </a:cubicBezTo>
                <a:cubicBezTo>
                  <a:pt x="5879569" y="3799258"/>
                  <a:pt x="5870996" y="3813737"/>
                  <a:pt x="5869471" y="3828785"/>
                </a:cubicBezTo>
                <a:cubicBezTo>
                  <a:pt x="5867567" y="3849362"/>
                  <a:pt x="5862423" y="3872985"/>
                  <a:pt x="5869664" y="3890891"/>
                </a:cubicBezTo>
                <a:cubicBezTo>
                  <a:pt x="5886809" y="3932993"/>
                  <a:pt x="5872519" y="3967091"/>
                  <a:pt x="5855566" y="4003861"/>
                </a:cubicBezTo>
                <a:cubicBezTo>
                  <a:pt x="5838801" y="4040058"/>
                  <a:pt x="5825466" y="4078159"/>
                  <a:pt x="5814416" y="4116641"/>
                </a:cubicBezTo>
                <a:cubicBezTo>
                  <a:pt x="5810415" y="4131119"/>
                  <a:pt x="5817085" y="4148453"/>
                  <a:pt x="5818417" y="4164458"/>
                </a:cubicBezTo>
                <a:cubicBezTo>
                  <a:pt x="5818798" y="4170174"/>
                  <a:pt x="5819370" y="4176461"/>
                  <a:pt x="5817466" y="4181603"/>
                </a:cubicBezTo>
                <a:cubicBezTo>
                  <a:pt x="5799176" y="4231324"/>
                  <a:pt x="5785269" y="4281810"/>
                  <a:pt x="5794794" y="4335722"/>
                </a:cubicBezTo>
                <a:cubicBezTo>
                  <a:pt x="5795747" y="4340674"/>
                  <a:pt x="5793650" y="4346201"/>
                  <a:pt x="5792317" y="4351154"/>
                </a:cubicBezTo>
                <a:cubicBezTo>
                  <a:pt x="5785461" y="4375349"/>
                  <a:pt x="5774601" y="4398972"/>
                  <a:pt x="5772124" y="4423545"/>
                </a:cubicBezTo>
                <a:cubicBezTo>
                  <a:pt x="5766028" y="4484127"/>
                  <a:pt x="5763550" y="4545086"/>
                  <a:pt x="5759550" y="4606053"/>
                </a:cubicBezTo>
                <a:cubicBezTo>
                  <a:pt x="5759361" y="4609863"/>
                  <a:pt x="5759361" y="4613864"/>
                  <a:pt x="5758027" y="4617291"/>
                </a:cubicBezTo>
                <a:cubicBezTo>
                  <a:pt x="5749834" y="4639772"/>
                  <a:pt x="5752502" y="4659393"/>
                  <a:pt x="5768123" y="4678445"/>
                </a:cubicBezTo>
                <a:cubicBezTo>
                  <a:pt x="5774982" y="4686828"/>
                  <a:pt x="5778601" y="4698258"/>
                  <a:pt x="5782412" y="4708734"/>
                </a:cubicBezTo>
                <a:cubicBezTo>
                  <a:pt x="5788127" y="4724167"/>
                  <a:pt x="5793650" y="4739978"/>
                  <a:pt x="5797271" y="4755980"/>
                </a:cubicBezTo>
                <a:cubicBezTo>
                  <a:pt x="5800700" y="4771793"/>
                  <a:pt x="5805462" y="4788747"/>
                  <a:pt x="5802796" y="4803988"/>
                </a:cubicBezTo>
                <a:cubicBezTo>
                  <a:pt x="5798035" y="4831420"/>
                  <a:pt x="5787366" y="4857522"/>
                  <a:pt x="5780315" y="4884572"/>
                </a:cubicBezTo>
                <a:cubicBezTo>
                  <a:pt x="5777837" y="4893907"/>
                  <a:pt x="5778221" y="4904195"/>
                  <a:pt x="5778030" y="4913909"/>
                </a:cubicBezTo>
                <a:cubicBezTo>
                  <a:pt x="5777459" y="4936201"/>
                  <a:pt x="5782984" y="4959061"/>
                  <a:pt x="5767171" y="4979253"/>
                </a:cubicBezTo>
                <a:cubicBezTo>
                  <a:pt x="5752311" y="4997922"/>
                  <a:pt x="5756692" y="5016785"/>
                  <a:pt x="5767932" y="5036405"/>
                </a:cubicBezTo>
                <a:cubicBezTo>
                  <a:pt x="5775934" y="5050504"/>
                  <a:pt x="5782221" y="5066505"/>
                  <a:pt x="5785269" y="5082317"/>
                </a:cubicBezTo>
                <a:cubicBezTo>
                  <a:pt x="5789460" y="5104036"/>
                  <a:pt x="5791175" y="5125562"/>
                  <a:pt x="5788697" y="5148995"/>
                </a:cubicBezTo>
                <a:cubicBezTo>
                  <a:pt x="5786983" y="5165570"/>
                  <a:pt x="5786221" y="5179097"/>
                  <a:pt x="5776125" y="5192051"/>
                </a:cubicBezTo>
                <a:cubicBezTo>
                  <a:pt x="5774601" y="5194145"/>
                  <a:pt x="5774219" y="5197955"/>
                  <a:pt x="5774412" y="5200813"/>
                </a:cubicBezTo>
                <a:cubicBezTo>
                  <a:pt x="5777649" y="5238343"/>
                  <a:pt x="5775934" y="5275491"/>
                  <a:pt x="5773646" y="5313403"/>
                </a:cubicBezTo>
                <a:cubicBezTo>
                  <a:pt x="5770601" y="5361598"/>
                  <a:pt x="5779553" y="5412276"/>
                  <a:pt x="5811559" y="5453995"/>
                </a:cubicBezTo>
                <a:cubicBezTo>
                  <a:pt x="5816322" y="5460092"/>
                  <a:pt x="5818417" y="5469236"/>
                  <a:pt x="5819562" y="5477239"/>
                </a:cubicBezTo>
                <a:cubicBezTo>
                  <a:pt x="5824514" y="5514957"/>
                  <a:pt x="5827942" y="5552869"/>
                  <a:pt x="5833467" y="5590590"/>
                </a:cubicBezTo>
                <a:cubicBezTo>
                  <a:pt x="5836516" y="5611164"/>
                  <a:pt x="5839182" y="5632691"/>
                  <a:pt x="5847565" y="5651360"/>
                </a:cubicBezTo>
                <a:cubicBezTo>
                  <a:pt x="5855756" y="5669647"/>
                  <a:pt x="5865471" y="5684320"/>
                  <a:pt x="5848327" y="5695178"/>
                </a:cubicBezTo>
                <a:cubicBezTo>
                  <a:pt x="5857471" y="5714607"/>
                  <a:pt x="5865092" y="5731564"/>
                  <a:pt x="5873282" y="5748136"/>
                </a:cubicBezTo>
                <a:cubicBezTo>
                  <a:pt x="5876329" y="5754234"/>
                  <a:pt x="5881284" y="5759378"/>
                  <a:pt x="5884142" y="5765474"/>
                </a:cubicBezTo>
                <a:cubicBezTo>
                  <a:pt x="5887190" y="5771953"/>
                  <a:pt x="5889094" y="5779191"/>
                  <a:pt x="5890620" y="5786239"/>
                </a:cubicBezTo>
                <a:cubicBezTo>
                  <a:pt x="5897477" y="5817674"/>
                  <a:pt x="5903763" y="5849107"/>
                  <a:pt x="5911194" y="5880348"/>
                </a:cubicBezTo>
                <a:cubicBezTo>
                  <a:pt x="5912717" y="5886447"/>
                  <a:pt x="5918813" y="5891590"/>
                  <a:pt x="5922813" y="5897114"/>
                </a:cubicBezTo>
                <a:cubicBezTo>
                  <a:pt x="5925481" y="5900735"/>
                  <a:pt x="5929482" y="5904353"/>
                  <a:pt x="5930054" y="5908355"/>
                </a:cubicBezTo>
                <a:cubicBezTo>
                  <a:pt x="5934626" y="5938836"/>
                  <a:pt x="5939961" y="5969124"/>
                  <a:pt x="5942246" y="5999796"/>
                </a:cubicBezTo>
                <a:cubicBezTo>
                  <a:pt x="5944149" y="6025515"/>
                  <a:pt x="5943580" y="6050282"/>
                  <a:pt x="5976728" y="6056948"/>
                </a:cubicBezTo>
                <a:cubicBezTo>
                  <a:pt x="5982443" y="6058092"/>
                  <a:pt x="5988540" y="6066284"/>
                  <a:pt x="5991396" y="6072569"/>
                </a:cubicBezTo>
                <a:cubicBezTo>
                  <a:pt x="5999589" y="6090477"/>
                  <a:pt x="6005113" y="6109530"/>
                  <a:pt x="6013494" y="6127247"/>
                </a:cubicBezTo>
                <a:cubicBezTo>
                  <a:pt x="6041500" y="6185351"/>
                  <a:pt x="6059217" y="6246121"/>
                  <a:pt x="6055978" y="6311084"/>
                </a:cubicBezTo>
                <a:cubicBezTo>
                  <a:pt x="6055026" y="6331277"/>
                  <a:pt x="6044737" y="6350899"/>
                  <a:pt x="6040926" y="6363664"/>
                </a:cubicBezTo>
                <a:cubicBezTo>
                  <a:pt x="6055978" y="6400429"/>
                  <a:pt x="6070456" y="6431292"/>
                  <a:pt x="6081315" y="6463490"/>
                </a:cubicBezTo>
                <a:cubicBezTo>
                  <a:pt x="6091031" y="6491874"/>
                  <a:pt x="6097127" y="6521593"/>
                  <a:pt x="6104175" y="6550742"/>
                </a:cubicBezTo>
                <a:cubicBezTo>
                  <a:pt x="6106844" y="6561411"/>
                  <a:pt x="6108367" y="6572269"/>
                  <a:pt x="6109702" y="6583128"/>
                </a:cubicBezTo>
                <a:cubicBezTo>
                  <a:pt x="6113892" y="6617036"/>
                  <a:pt x="6103795" y="6652472"/>
                  <a:pt x="6119798" y="6685617"/>
                </a:cubicBezTo>
                <a:cubicBezTo>
                  <a:pt x="6128180" y="6702955"/>
                  <a:pt x="6138276" y="6720103"/>
                  <a:pt x="6142658" y="6738388"/>
                </a:cubicBezTo>
                <a:cubicBezTo>
                  <a:pt x="6147421" y="6758011"/>
                  <a:pt x="6154851" y="6777207"/>
                  <a:pt x="6160162" y="6796804"/>
                </a:cubicBezTo>
                <a:lnTo>
                  <a:pt x="6164933" y="6857457"/>
                </a:lnTo>
                <a:lnTo>
                  <a:pt x="6037694" y="6857457"/>
                </a:lnTo>
                <a:lnTo>
                  <a:pt x="6037694" y="6857998"/>
                </a:lnTo>
                <a:lnTo>
                  <a:pt x="0" y="6857998"/>
                </a:lnTo>
                <a:close/>
              </a:path>
            </a:pathLst>
          </a:custGeom>
          <a:noFill/>
          <a:effectLst>
            <a:outerShdw blurRad="381000" dist="152400" algn="tl" rotWithShape="0">
              <a:prstClr val="black">
                <a:alpha val="10000"/>
              </a:prstClr>
            </a:outerShdw>
          </a:effectLst>
          <a:extLst>
            <a:ext uri="{909E8E84-426E-40DD-AFC4-6F175D3DCCD1}">
              <a14:hiddenFill xmlns:a14="http://schemas.microsoft.com/office/drawing/2010/main">
                <a:solidFill>
                  <a:srgbClr val="FFFFFF"/>
                </a:solidFill>
              </a14:hiddenFill>
            </a:ext>
          </a:extLst>
        </p:spPr>
      </p:pic>
      <p:grpSp>
        <p:nvGrpSpPr>
          <p:cNvPr id="139" name="Group 138">
            <a:extLst>
              <a:ext uri="{FF2B5EF4-FFF2-40B4-BE49-F238E27FC236}">
                <a16:creationId xmlns:a16="http://schemas.microsoft.com/office/drawing/2014/main" id="{E6517BAC-C80F-4065-90D8-703493E0B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95368" y="0"/>
            <a:ext cx="874718" cy="6857455"/>
            <a:chOff x="5395368" y="0"/>
            <a:chExt cx="874718" cy="6857455"/>
          </a:xfrm>
        </p:grpSpPr>
        <p:sp>
          <p:nvSpPr>
            <p:cNvPr id="140" name="Freeform: Shape 139">
              <a:extLst>
                <a:ext uri="{FF2B5EF4-FFF2-40B4-BE49-F238E27FC236}">
                  <a16:creationId xmlns:a16="http://schemas.microsoft.com/office/drawing/2014/main" id="{984DCDA5-A261-4103-B44C-068DCEA033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4000"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1" name="Freeform: Shape 140">
              <a:extLst>
                <a:ext uri="{FF2B5EF4-FFF2-40B4-BE49-F238E27FC236}">
                  <a16:creationId xmlns:a16="http://schemas.microsoft.com/office/drawing/2014/main" id="{4E59A2A1-1352-47AA-80C2-0FF537594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399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ontent Placeholder 2">
            <a:extLst>
              <a:ext uri="{FF2B5EF4-FFF2-40B4-BE49-F238E27FC236}">
                <a16:creationId xmlns:a16="http://schemas.microsoft.com/office/drawing/2014/main" id="{C3C43D86-41B5-1C43-A894-3FB891EE5667}"/>
              </a:ext>
            </a:extLst>
          </p:cNvPr>
          <p:cNvSpPr>
            <a:spLocks noGrp="1"/>
          </p:cNvSpPr>
          <p:nvPr>
            <p:ph idx="1"/>
          </p:nvPr>
        </p:nvSpPr>
        <p:spPr>
          <a:xfrm>
            <a:off x="6981826" y="3146400"/>
            <a:ext cx="4391024" cy="2682000"/>
          </a:xfrm>
        </p:spPr>
        <p:txBody>
          <a:bodyPr>
            <a:normAutofit/>
          </a:bodyPr>
          <a:lstStyle/>
          <a:p>
            <a:endParaRPr lang="en-US" sz="2400" dirty="0">
              <a:solidFill>
                <a:schemeClr val="bg1">
                  <a:alpha val="80000"/>
                </a:schemeClr>
              </a:solidFill>
            </a:endParaRPr>
          </a:p>
        </p:txBody>
      </p:sp>
    </p:spTree>
    <p:extLst>
      <p:ext uri="{BB962C8B-B14F-4D97-AF65-F5344CB8AC3E}">
        <p14:creationId xmlns:p14="http://schemas.microsoft.com/office/powerpoint/2010/main" val="4222899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Similarities and differences – COVID-19 and influenza - PAHO/WHO | Pan  American Health Organization">
            <a:extLst>
              <a:ext uri="{FF2B5EF4-FFF2-40B4-BE49-F238E27FC236}">
                <a16:creationId xmlns:a16="http://schemas.microsoft.com/office/drawing/2014/main" id="{E38CC3E9-2FEE-1F41-9A0F-42182F105FC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623" r="7497" b="9091"/>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2B2211D-5C97-E241-8D46-999BF27A9BCD}"/>
              </a:ext>
            </a:extLst>
          </p:cNvPr>
          <p:cNvSpPr>
            <a:spLocks noGrp="1"/>
          </p:cNvSpPr>
          <p:nvPr>
            <p:ph type="title"/>
          </p:nvPr>
        </p:nvSpPr>
        <p:spPr>
          <a:xfrm>
            <a:off x="371094" y="950976"/>
            <a:ext cx="3438144" cy="1335024"/>
          </a:xfrm>
        </p:spPr>
        <p:txBody>
          <a:bodyPr anchor="b">
            <a:noAutofit/>
          </a:bodyPr>
          <a:lstStyle/>
          <a:p>
            <a:r>
              <a:rPr lang="en-US" sz="2900" b="1" dirty="0"/>
              <a:t>COVID-19 Cases, deaths, and vaccinations </a:t>
            </a:r>
          </a:p>
        </p:txBody>
      </p:sp>
      <p:sp>
        <p:nvSpPr>
          <p:cNvPr id="75" name="Rectangle 7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9F62F6B-75AD-EB49-BD4F-FCBC45BBDEC2}"/>
              </a:ext>
            </a:extLst>
          </p:cNvPr>
          <p:cNvSpPr>
            <a:spLocks noGrp="1"/>
          </p:cNvSpPr>
          <p:nvPr>
            <p:ph idx="1"/>
          </p:nvPr>
        </p:nvSpPr>
        <p:spPr>
          <a:xfrm>
            <a:off x="371094" y="2718054"/>
            <a:ext cx="3438144" cy="4103360"/>
          </a:xfrm>
        </p:spPr>
        <p:txBody>
          <a:bodyPr anchor="t">
            <a:noAutofit/>
          </a:bodyPr>
          <a:lstStyle/>
          <a:p>
            <a:r>
              <a:rPr lang="en-US" sz="1900" dirty="0"/>
              <a:t>Core Goals:</a:t>
            </a:r>
          </a:p>
          <a:p>
            <a:pPr lvl="1"/>
            <a:r>
              <a:rPr lang="en-US" sz="1900" dirty="0"/>
              <a:t>Accurately forecast the number of new cases, hospital admissions, and deaths at the county level</a:t>
            </a:r>
          </a:p>
          <a:p>
            <a:pPr lvl="1"/>
            <a:r>
              <a:rPr lang="en-US" sz="1900" dirty="0"/>
              <a:t>Tell epidemiologists  about relevant predictive features regarding COVID-19</a:t>
            </a:r>
          </a:p>
          <a:p>
            <a:pPr lvl="1"/>
            <a:r>
              <a:rPr lang="en-US" sz="1900" dirty="0"/>
              <a:t>Allow model users to simulate different scenarios and compare impacts of policies on COVID</a:t>
            </a:r>
          </a:p>
        </p:txBody>
      </p:sp>
    </p:spTree>
    <p:extLst>
      <p:ext uri="{BB962C8B-B14F-4D97-AF65-F5344CB8AC3E}">
        <p14:creationId xmlns:p14="http://schemas.microsoft.com/office/powerpoint/2010/main" val="18897804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87F4F1C-8D3D-4EC1-B72D-A0470A5A0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1E3DD61-64DB-46AD-B249-E273CD86B0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96011"/>
            <a:ext cx="12192000" cy="3561989"/>
            <a:chOff x="0" y="3296011"/>
            <a:chExt cx="12192000" cy="3561989"/>
          </a:xfrm>
          <a:effectLst>
            <a:outerShdw blurRad="254000" dist="152400" dir="16200000" rotWithShape="0">
              <a:prstClr val="black">
                <a:alpha val="10000"/>
              </a:prstClr>
            </a:outerShdw>
          </a:effectLst>
        </p:grpSpPr>
        <p:grpSp>
          <p:nvGrpSpPr>
            <p:cNvPr id="11" name="Group 10">
              <a:extLst>
                <a:ext uri="{FF2B5EF4-FFF2-40B4-BE49-F238E27FC236}">
                  <a16:creationId xmlns:a16="http://schemas.microsoft.com/office/drawing/2014/main" id="{0D7053D3-590A-4E94-B092-C96EAF744C3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15" name="Freeform: Shape 14">
                <a:extLst>
                  <a:ext uri="{FF2B5EF4-FFF2-40B4-BE49-F238E27FC236}">
                    <a16:creationId xmlns:a16="http://schemas.microsoft.com/office/drawing/2014/main" id="{2EB67199-6FF0-4DED-89D1-BAEA95F9F5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1A0BEEB-C008-4150-A935-C6AAF537D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 name="Group 11">
              <a:extLst>
                <a:ext uri="{FF2B5EF4-FFF2-40B4-BE49-F238E27FC236}">
                  <a16:creationId xmlns:a16="http://schemas.microsoft.com/office/drawing/2014/main" id="{05148B0F-801C-45A1-80C1-EEC25A22A7C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13" name="Freeform: Shape 12">
                <a:extLst>
                  <a:ext uri="{FF2B5EF4-FFF2-40B4-BE49-F238E27FC236}">
                    <a16:creationId xmlns:a16="http://schemas.microsoft.com/office/drawing/2014/main" id="{E7715ED9-C8CE-4651-82AA-1C4B5F14A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911230A-EF3B-4760-9087-E4FBE05BD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3">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2" name="Title 1">
            <a:extLst>
              <a:ext uri="{FF2B5EF4-FFF2-40B4-BE49-F238E27FC236}">
                <a16:creationId xmlns:a16="http://schemas.microsoft.com/office/drawing/2014/main" id="{CE55F1DB-CA18-3447-8684-633766944401}"/>
              </a:ext>
            </a:extLst>
          </p:cNvPr>
          <p:cNvSpPr>
            <a:spLocks noGrp="1"/>
          </p:cNvSpPr>
          <p:nvPr>
            <p:ph type="title"/>
          </p:nvPr>
        </p:nvSpPr>
        <p:spPr>
          <a:xfrm>
            <a:off x="838199" y="1120676"/>
            <a:ext cx="7021513" cy="2308324"/>
          </a:xfrm>
        </p:spPr>
        <p:txBody>
          <a:bodyPr vert="horz" lIns="91440" tIns="45720" rIns="91440" bIns="45720" rtlCol="0" anchor="b">
            <a:normAutofit/>
          </a:bodyPr>
          <a:lstStyle/>
          <a:p>
            <a:r>
              <a:rPr lang="en-US" sz="6100" kern="1200">
                <a:solidFill>
                  <a:schemeClr val="bg1"/>
                </a:solidFill>
                <a:latin typeface="+mj-lt"/>
                <a:ea typeface="+mj-ea"/>
                <a:cs typeface="+mj-cs"/>
              </a:rPr>
              <a:t>Multi-task forecasting cases + deaths</a:t>
            </a:r>
          </a:p>
        </p:txBody>
      </p:sp>
    </p:spTree>
    <p:extLst>
      <p:ext uri="{BB962C8B-B14F-4D97-AF65-F5344CB8AC3E}">
        <p14:creationId xmlns:p14="http://schemas.microsoft.com/office/powerpoint/2010/main" val="3034081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picture containing person, riding, water, people&#10;&#10;Description automatically generated">
            <a:extLst>
              <a:ext uri="{FF2B5EF4-FFF2-40B4-BE49-F238E27FC236}">
                <a16:creationId xmlns:a16="http://schemas.microsoft.com/office/drawing/2014/main" id="{C3508992-9936-254B-814C-931547F9D870}"/>
              </a:ext>
            </a:extLst>
          </p:cNvPr>
          <p:cNvPicPr>
            <a:picLocks noGrp="1" noChangeAspect="1"/>
          </p:cNvPicPr>
          <p:nvPr>
            <p:ph idx="1"/>
          </p:nvPr>
        </p:nvPicPr>
        <p:blipFill rotWithShape="1">
          <a:blip r:embed="rId3">
            <a:alphaModFix amt="50000"/>
          </a:blip>
          <a:srcRect l="25"/>
          <a:stretch/>
        </p:blipFill>
        <p:spPr>
          <a:xfrm>
            <a:off x="3069" y="-552883"/>
            <a:ext cx="12188931" cy="6857990"/>
          </a:xfrm>
          <a:prstGeom prst="rect">
            <a:avLst/>
          </a:prstGeom>
        </p:spPr>
      </p:pic>
      <p:sp>
        <p:nvSpPr>
          <p:cNvPr id="2" name="Title 1">
            <a:extLst>
              <a:ext uri="{FF2B5EF4-FFF2-40B4-BE49-F238E27FC236}">
                <a16:creationId xmlns:a16="http://schemas.microsoft.com/office/drawing/2014/main" id="{407A85B1-DB37-C845-9E78-3196D3C93CEB}"/>
              </a:ext>
            </a:extLst>
          </p:cNvPr>
          <p:cNvSpPr>
            <a:spLocks noGrp="1"/>
          </p:cNvSpPr>
          <p:nvPr>
            <p:ph type="title"/>
          </p:nvPr>
        </p:nvSpPr>
        <p:spPr>
          <a:xfrm>
            <a:off x="1524000" y="1122363"/>
            <a:ext cx="9144000" cy="3063240"/>
          </a:xfrm>
        </p:spPr>
        <p:txBody>
          <a:bodyPr vert="horz" lIns="91440" tIns="45720" rIns="91440" bIns="45720" rtlCol="0" anchor="b">
            <a:normAutofit/>
          </a:bodyPr>
          <a:lstStyle/>
          <a:p>
            <a:pPr algn="ctr"/>
            <a:r>
              <a:rPr lang="en-US" sz="6600">
                <a:solidFill>
                  <a:srgbClr val="FFFFFF"/>
                </a:solidFill>
              </a:rPr>
              <a:t>Flow Forecast</a:t>
            </a:r>
          </a:p>
        </p:txBody>
      </p:sp>
      <p:sp>
        <p:nvSpPr>
          <p:cNvPr id="29"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3132291"/>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DD9A1B-23F2-4443-B0D4-00FF72D27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5A69CBB-DA63-440A-B853-88D42A6FE4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9660" y="873720"/>
            <a:ext cx="10534650" cy="4962109"/>
          </a:xfrm>
          <a:custGeom>
            <a:avLst/>
            <a:gdLst>
              <a:gd name="connsiteX0" fmla="*/ 6180200 w 10534650"/>
              <a:gd name="connsiteY0" fmla="*/ 4801197 h 4962109"/>
              <a:gd name="connsiteX1" fmla="*/ 6147637 w 10534650"/>
              <a:gd name="connsiteY1" fmla="*/ 4805291 h 4962109"/>
              <a:gd name="connsiteX2" fmla="*/ 6164640 w 10534650"/>
              <a:gd name="connsiteY2" fmla="*/ 4804893 h 4962109"/>
              <a:gd name="connsiteX3" fmla="*/ 6180200 w 10534650"/>
              <a:gd name="connsiteY3" fmla="*/ 4801197 h 4962109"/>
              <a:gd name="connsiteX4" fmla="*/ 5969537 w 10534650"/>
              <a:gd name="connsiteY4" fmla="*/ 4731750 h 4962109"/>
              <a:gd name="connsiteX5" fmla="*/ 5980870 w 10534650"/>
              <a:gd name="connsiteY5" fmla="*/ 4743324 h 4962109"/>
              <a:gd name="connsiteX6" fmla="*/ 5980870 w 10534650"/>
              <a:gd name="connsiteY6" fmla="*/ 4743323 h 4962109"/>
              <a:gd name="connsiteX7" fmla="*/ 6712815 w 10534650"/>
              <a:gd name="connsiteY7" fmla="*/ 4676908 h 4962109"/>
              <a:gd name="connsiteX8" fmla="*/ 6712815 w 10534650"/>
              <a:gd name="connsiteY8" fmla="*/ 4676909 h 4962109"/>
              <a:gd name="connsiteX9" fmla="*/ 6734605 w 10534650"/>
              <a:gd name="connsiteY9" fmla="*/ 4700281 h 4962109"/>
              <a:gd name="connsiteX10" fmla="*/ 6712815 w 10534650"/>
              <a:gd name="connsiteY10" fmla="*/ 4676908 h 4962109"/>
              <a:gd name="connsiteX11" fmla="*/ 5236566 w 10534650"/>
              <a:gd name="connsiteY11" fmla="*/ 4571169 h 4962109"/>
              <a:gd name="connsiteX12" fmla="*/ 5264294 w 10534650"/>
              <a:gd name="connsiteY12" fmla="*/ 4579674 h 4962109"/>
              <a:gd name="connsiteX13" fmla="*/ 5280204 w 10534650"/>
              <a:gd name="connsiteY13" fmla="*/ 4586908 h 4962109"/>
              <a:gd name="connsiteX14" fmla="*/ 5280336 w 10534650"/>
              <a:gd name="connsiteY14" fmla="*/ 4586967 h 4962109"/>
              <a:gd name="connsiteX15" fmla="*/ 5294396 w 10534650"/>
              <a:gd name="connsiteY15" fmla="*/ 4593609 h 4962109"/>
              <a:gd name="connsiteX16" fmla="*/ 5296104 w 10534650"/>
              <a:gd name="connsiteY16" fmla="*/ 4594130 h 4962109"/>
              <a:gd name="connsiteX17" fmla="*/ 5301566 w 10534650"/>
              <a:gd name="connsiteY17" fmla="*/ 4596610 h 4962109"/>
              <a:gd name="connsiteX18" fmla="*/ 5323749 w 10534650"/>
              <a:gd name="connsiteY18" fmla="*/ 4602562 h 4962109"/>
              <a:gd name="connsiteX19" fmla="*/ 5296104 w 10534650"/>
              <a:gd name="connsiteY19" fmla="*/ 4594130 h 4962109"/>
              <a:gd name="connsiteX20" fmla="*/ 5280336 w 10534650"/>
              <a:gd name="connsiteY20" fmla="*/ 4586967 h 4962109"/>
              <a:gd name="connsiteX21" fmla="*/ 5266003 w 10534650"/>
              <a:gd name="connsiteY21" fmla="*/ 4580197 h 4962109"/>
              <a:gd name="connsiteX22" fmla="*/ 5264294 w 10534650"/>
              <a:gd name="connsiteY22" fmla="*/ 4579674 h 4962109"/>
              <a:gd name="connsiteX23" fmla="*/ 5258823 w 10534650"/>
              <a:gd name="connsiteY23" fmla="*/ 4577184 h 4962109"/>
              <a:gd name="connsiteX24" fmla="*/ 5236566 w 10534650"/>
              <a:gd name="connsiteY24" fmla="*/ 4571169 h 4962109"/>
              <a:gd name="connsiteX25" fmla="*/ 5514391 w 10534650"/>
              <a:gd name="connsiteY25" fmla="*/ 4562409 h 4962109"/>
              <a:gd name="connsiteX26" fmla="*/ 5571581 w 10534650"/>
              <a:gd name="connsiteY26" fmla="*/ 4569638 h 4962109"/>
              <a:gd name="connsiteX27" fmla="*/ 5542458 w 10534650"/>
              <a:gd name="connsiteY27" fmla="*/ 4562909 h 4962109"/>
              <a:gd name="connsiteX28" fmla="*/ 5514391 w 10534650"/>
              <a:gd name="connsiteY28" fmla="*/ 4562409 h 4962109"/>
              <a:gd name="connsiteX29" fmla="*/ 3097094 w 10534650"/>
              <a:gd name="connsiteY29" fmla="*/ 4429045 h 4962109"/>
              <a:gd name="connsiteX30" fmla="*/ 3088347 w 10534650"/>
              <a:gd name="connsiteY30" fmla="*/ 4439791 h 4962109"/>
              <a:gd name="connsiteX31" fmla="*/ 3072652 w 10534650"/>
              <a:gd name="connsiteY31" fmla="*/ 4457084 h 4962109"/>
              <a:gd name="connsiteX32" fmla="*/ 3053825 w 10534650"/>
              <a:gd name="connsiteY32" fmla="*/ 4465207 h 4962109"/>
              <a:gd name="connsiteX33" fmla="*/ 3088348 w 10534650"/>
              <a:gd name="connsiteY33" fmla="*/ 4439791 h 4962109"/>
              <a:gd name="connsiteX34" fmla="*/ 4090071 w 10534650"/>
              <a:gd name="connsiteY34" fmla="*/ 4402823 h 4962109"/>
              <a:gd name="connsiteX35" fmla="*/ 4105672 w 10534650"/>
              <a:gd name="connsiteY35" fmla="*/ 4404644 h 4962109"/>
              <a:gd name="connsiteX36" fmla="*/ 4121173 w 10534650"/>
              <a:gd name="connsiteY36" fmla="*/ 4414076 h 4962109"/>
              <a:gd name="connsiteX37" fmla="*/ 4105673 w 10534650"/>
              <a:gd name="connsiteY37" fmla="*/ 4404644 h 4962109"/>
              <a:gd name="connsiteX38" fmla="*/ 4105672 w 10534650"/>
              <a:gd name="connsiteY38" fmla="*/ 4404644 h 4962109"/>
              <a:gd name="connsiteX39" fmla="*/ 4105672 w 10534650"/>
              <a:gd name="connsiteY39" fmla="*/ 4404644 h 4962109"/>
              <a:gd name="connsiteX40" fmla="*/ 4090071 w 10534650"/>
              <a:gd name="connsiteY40" fmla="*/ 4402823 h 4962109"/>
              <a:gd name="connsiteX41" fmla="*/ 3874703 w 10534650"/>
              <a:gd name="connsiteY41" fmla="*/ 4390456 h 4962109"/>
              <a:gd name="connsiteX42" fmla="*/ 3921126 w 10534650"/>
              <a:gd name="connsiteY42" fmla="*/ 4417222 h 4962109"/>
              <a:gd name="connsiteX43" fmla="*/ 3896594 w 10534650"/>
              <a:gd name="connsiteY43" fmla="*/ 4409211 h 4962109"/>
              <a:gd name="connsiteX44" fmla="*/ 3874703 w 10534650"/>
              <a:gd name="connsiteY44" fmla="*/ 4390456 h 4962109"/>
              <a:gd name="connsiteX45" fmla="*/ 7873706 w 10534650"/>
              <a:gd name="connsiteY45" fmla="*/ 4301238 h 4962109"/>
              <a:gd name="connsiteX46" fmla="*/ 7892206 w 10534650"/>
              <a:gd name="connsiteY46" fmla="*/ 4317039 h 4962109"/>
              <a:gd name="connsiteX47" fmla="*/ 7899880 w 10534650"/>
              <a:gd name="connsiteY47" fmla="*/ 4320773 h 4962109"/>
              <a:gd name="connsiteX48" fmla="*/ 7892205 w 10534650"/>
              <a:gd name="connsiteY48" fmla="*/ 4317038 h 4962109"/>
              <a:gd name="connsiteX49" fmla="*/ 7873706 w 10534650"/>
              <a:gd name="connsiteY49" fmla="*/ 4301238 h 4962109"/>
              <a:gd name="connsiteX50" fmla="*/ 1456506 w 10534650"/>
              <a:gd name="connsiteY50" fmla="*/ 3863438 h 4962109"/>
              <a:gd name="connsiteX51" fmla="*/ 1442667 w 10534650"/>
              <a:gd name="connsiteY51" fmla="*/ 3867764 h 4962109"/>
              <a:gd name="connsiteX52" fmla="*/ 1397372 w 10534650"/>
              <a:gd name="connsiteY52" fmla="*/ 3890362 h 4962109"/>
              <a:gd name="connsiteX53" fmla="*/ 1442668 w 10534650"/>
              <a:gd name="connsiteY53" fmla="*/ 3867764 h 4962109"/>
              <a:gd name="connsiteX54" fmla="*/ 1071905 w 10534650"/>
              <a:gd name="connsiteY54" fmla="*/ 3816123 h 4962109"/>
              <a:gd name="connsiteX55" fmla="*/ 1062478 w 10534650"/>
              <a:gd name="connsiteY55" fmla="*/ 3818725 h 4962109"/>
              <a:gd name="connsiteX56" fmla="*/ 1022563 w 10534650"/>
              <a:gd name="connsiteY56" fmla="*/ 3825445 h 4962109"/>
              <a:gd name="connsiteX57" fmla="*/ 1062480 w 10534650"/>
              <a:gd name="connsiteY57" fmla="*/ 3818725 h 4962109"/>
              <a:gd name="connsiteX58" fmla="*/ 1209869 w 10534650"/>
              <a:gd name="connsiteY58" fmla="*/ 3815014 h 4962109"/>
              <a:gd name="connsiteX59" fmla="*/ 1257364 w 10534650"/>
              <a:gd name="connsiteY59" fmla="*/ 3832567 h 4962109"/>
              <a:gd name="connsiteX60" fmla="*/ 1209869 w 10534650"/>
              <a:gd name="connsiteY60" fmla="*/ 3815014 h 4962109"/>
              <a:gd name="connsiteX61" fmla="*/ 0 w 10534650"/>
              <a:gd name="connsiteY61" fmla="*/ 0 h 4962109"/>
              <a:gd name="connsiteX62" fmla="*/ 10534650 w 10534650"/>
              <a:gd name="connsiteY62" fmla="*/ 0 h 4962109"/>
              <a:gd name="connsiteX63" fmla="*/ 10534650 w 10534650"/>
              <a:gd name="connsiteY63" fmla="*/ 3353931 h 4962109"/>
              <a:gd name="connsiteX64" fmla="*/ 10495227 w 10534650"/>
              <a:gd name="connsiteY64" fmla="*/ 3401247 h 4962109"/>
              <a:gd name="connsiteX65" fmla="*/ 10463118 w 10534650"/>
              <a:gd name="connsiteY65" fmla="*/ 3434133 h 4962109"/>
              <a:gd name="connsiteX66" fmla="*/ 10378879 w 10534650"/>
              <a:gd name="connsiteY66" fmla="*/ 3472380 h 4962109"/>
              <a:gd name="connsiteX67" fmla="*/ 10304799 w 10534650"/>
              <a:gd name="connsiteY67" fmla="*/ 3500370 h 4962109"/>
              <a:gd name="connsiteX68" fmla="*/ 10250242 w 10534650"/>
              <a:gd name="connsiteY68" fmla="*/ 3533216 h 4962109"/>
              <a:gd name="connsiteX69" fmla="*/ 10204013 w 10534650"/>
              <a:gd name="connsiteY69" fmla="*/ 3563655 h 4962109"/>
              <a:gd name="connsiteX70" fmla="*/ 10098588 w 10534650"/>
              <a:gd name="connsiteY70" fmla="*/ 3643324 h 4962109"/>
              <a:gd name="connsiteX71" fmla="*/ 9983369 w 10534650"/>
              <a:gd name="connsiteY71" fmla="*/ 3708784 h 4962109"/>
              <a:gd name="connsiteX72" fmla="*/ 9888637 w 10534650"/>
              <a:gd name="connsiteY72" fmla="*/ 3792146 h 4962109"/>
              <a:gd name="connsiteX73" fmla="*/ 9848780 w 10534650"/>
              <a:gd name="connsiteY73" fmla="*/ 3838049 h 4962109"/>
              <a:gd name="connsiteX74" fmla="*/ 9769701 w 10534650"/>
              <a:gd name="connsiteY74" fmla="*/ 3865885 h 4962109"/>
              <a:gd name="connsiteX75" fmla="*/ 9682888 w 10534650"/>
              <a:gd name="connsiteY75" fmla="*/ 3911938 h 4962109"/>
              <a:gd name="connsiteX76" fmla="*/ 9620297 w 10534650"/>
              <a:gd name="connsiteY76" fmla="*/ 3959262 h 4962109"/>
              <a:gd name="connsiteX77" fmla="*/ 9572344 w 10534650"/>
              <a:gd name="connsiteY77" fmla="*/ 3990515 h 4962109"/>
              <a:gd name="connsiteX78" fmla="*/ 9505537 w 10534650"/>
              <a:gd name="connsiteY78" fmla="*/ 4020672 h 4962109"/>
              <a:gd name="connsiteX79" fmla="*/ 9437819 w 10534650"/>
              <a:gd name="connsiteY79" fmla="*/ 4061525 h 4962109"/>
              <a:gd name="connsiteX80" fmla="*/ 9404527 w 10534650"/>
              <a:gd name="connsiteY80" fmla="*/ 4087281 h 4962109"/>
              <a:gd name="connsiteX81" fmla="*/ 9340611 w 10534650"/>
              <a:gd name="connsiteY81" fmla="*/ 4129506 h 4962109"/>
              <a:gd name="connsiteX82" fmla="*/ 9275062 w 10534650"/>
              <a:gd name="connsiteY82" fmla="*/ 4168468 h 4962109"/>
              <a:gd name="connsiteX83" fmla="*/ 9154049 w 10534650"/>
              <a:gd name="connsiteY83" fmla="*/ 4209968 h 4962109"/>
              <a:gd name="connsiteX84" fmla="*/ 9041981 w 10534650"/>
              <a:gd name="connsiteY84" fmla="*/ 4275454 h 4962109"/>
              <a:gd name="connsiteX85" fmla="*/ 8953407 w 10534650"/>
              <a:gd name="connsiteY85" fmla="*/ 4322870 h 4962109"/>
              <a:gd name="connsiteX86" fmla="*/ 8901537 w 10534650"/>
              <a:gd name="connsiteY86" fmla="*/ 4354413 h 4962109"/>
              <a:gd name="connsiteX87" fmla="*/ 8805370 w 10534650"/>
              <a:gd name="connsiteY87" fmla="*/ 4426175 h 4962109"/>
              <a:gd name="connsiteX88" fmla="*/ 8658874 w 10534650"/>
              <a:gd name="connsiteY88" fmla="*/ 4498599 h 4962109"/>
              <a:gd name="connsiteX89" fmla="*/ 8570718 w 10534650"/>
              <a:gd name="connsiteY89" fmla="*/ 4537136 h 4962109"/>
              <a:gd name="connsiteX90" fmla="*/ 8382959 w 10534650"/>
              <a:gd name="connsiteY90" fmla="*/ 4591539 h 4962109"/>
              <a:gd name="connsiteX91" fmla="*/ 8322237 w 10534650"/>
              <a:gd name="connsiteY91" fmla="*/ 4611347 h 4962109"/>
              <a:gd name="connsiteX92" fmla="*/ 8253574 w 10534650"/>
              <a:gd name="connsiteY92" fmla="*/ 4622451 h 4962109"/>
              <a:gd name="connsiteX93" fmla="*/ 8142452 w 10534650"/>
              <a:gd name="connsiteY93" fmla="*/ 4652191 h 4962109"/>
              <a:gd name="connsiteX94" fmla="*/ 7926082 w 10534650"/>
              <a:gd name="connsiteY94" fmla="*/ 4701680 h 4962109"/>
              <a:gd name="connsiteX95" fmla="*/ 7878875 w 10534650"/>
              <a:gd name="connsiteY95" fmla="*/ 4708305 h 4962109"/>
              <a:gd name="connsiteX96" fmla="*/ 7757501 w 10534650"/>
              <a:gd name="connsiteY96" fmla="*/ 4741432 h 4962109"/>
              <a:gd name="connsiteX97" fmla="*/ 7684511 w 10534650"/>
              <a:gd name="connsiteY97" fmla="*/ 4764301 h 4962109"/>
              <a:gd name="connsiteX98" fmla="*/ 7624515 w 10534650"/>
              <a:gd name="connsiteY98" fmla="*/ 4776179 h 4962109"/>
              <a:gd name="connsiteX99" fmla="*/ 7571930 w 10534650"/>
              <a:gd name="connsiteY99" fmla="*/ 4780027 h 4962109"/>
              <a:gd name="connsiteX100" fmla="*/ 7432402 w 10534650"/>
              <a:gd name="connsiteY100" fmla="*/ 4807278 h 4962109"/>
              <a:gd name="connsiteX101" fmla="*/ 7376754 w 10534650"/>
              <a:gd name="connsiteY101" fmla="*/ 4817968 h 4962109"/>
              <a:gd name="connsiteX102" fmla="*/ 7231546 w 10534650"/>
              <a:gd name="connsiteY102" fmla="*/ 4857825 h 4962109"/>
              <a:gd name="connsiteX103" fmla="*/ 7109089 w 10534650"/>
              <a:gd name="connsiteY103" fmla="*/ 4882341 h 4962109"/>
              <a:gd name="connsiteX104" fmla="*/ 7057788 w 10534650"/>
              <a:gd name="connsiteY104" fmla="*/ 4894624 h 4962109"/>
              <a:gd name="connsiteX105" fmla="*/ 6941125 w 10534650"/>
              <a:gd name="connsiteY105" fmla="*/ 4913041 h 4962109"/>
              <a:gd name="connsiteX106" fmla="*/ 6874857 w 10534650"/>
              <a:gd name="connsiteY106" fmla="*/ 4927091 h 4962109"/>
              <a:gd name="connsiteX107" fmla="*/ 6714789 w 10534650"/>
              <a:gd name="connsiteY107" fmla="*/ 4937175 h 4962109"/>
              <a:gd name="connsiteX108" fmla="*/ 6549597 w 10534650"/>
              <a:gd name="connsiteY108" fmla="*/ 4946170 h 4962109"/>
              <a:gd name="connsiteX109" fmla="*/ 6459201 w 10534650"/>
              <a:gd name="connsiteY109" fmla="*/ 4946704 h 4962109"/>
              <a:gd name="connsiteX110" fmla="*/ 6379993 w 10534650"/>
              <a:gd name="connsiteY110" fmla="*/ 4951898 h 4962109"/>
              <a:gd name="connsiteX111" fmla="*/ 6311205 w 10534650"/>
              <a:gd name="connsiteY111" fmla="*/ 4953901 h 4962109"/>
              <a:gd name="connsiteX112" fmla="*/ 6201505 w 10534650"/>
              <a:gd name="connsiteY112" fmla="*/ 4959986 h 4962109"/>
              <a:gd name="connsiteX113" fmla="*/ 6156018 w 10534650"/>
              <a:gd name="connsiteY113" fmla="*/ 4960421 h 4962109"/>
              <a:gd name="connsiteX114" fmla="*/ 6049276 w 10534650"/>
              <a:gd name="connsiteY114" fmla="*/ 4952977 h 4962109"/>
              <a:gd name="connsiteX115" fmla="*/ 6012280 w 10534650"/>
              <a:gd name="connsiteY115" fmla="*/ 4948608 h 4962109"/>
              <a:gd name="connsiteX116" fmla="*/ 5942361 w 10534650"/>
              <a:gd name="connsiteY116" fmla="*/ 4920847 h 4962109"/>
              <a:gd name="connsiteX117" fmla="*/ 5933980 w 10534650"/>
              <a:gd name="connsiteY117" fmla="*/ 4918608 h 4962109"/>
              <a:gd name="connsiteX118" fmla="*/ 5887681 w 10534650"/>
              <a:gd name="connsiteY118" fmla="*/ 4906368 h 4962109"/>
              <a:gd name="connsiteX119" fmla="*/ 5862209 w 10534650"/>
              <a:gd name="connsiteY119" fmla="*/ 4901667 h 4962109"/>
              <a:gd name="connsiteX120" fmla="*/ 5765973 w 10534650"/>
              <a:gd name="connsiteY120" fmla="*/ 4876200 h 4962109"/>
              <a:gd name="connsiteX121" fmla="*/ 5710431 w 10534650"/>
              <a:gd name="connsiteY121" fmla="*/ 4863519 h 4962109"/>
              <a:gd name="connsiteX122" fmla="*/ 5664908 w 10534650"/>
              <a:gd name="connsiteY122" fmla="*/ 4861723 h 4962109"/>
              <a:gd name="connsiteX123" fmla="*/ 5585007 w 10534650"/>
              <a:gd name="connsiteY123" fmla="*/ 4857960 h 4962109"/>
              <a:gd name="connsiteX124" fmla="*/ 5559231 w 10534650"/>
              <a:gd name="connsiteY124" fmla="*/ 4860477 h 4962109"/>
              <a:gd name="connsiteX125" fmla="*/ 5444811 w 10534650"/>
              <a:gd name="connsiteY125" fmla="*/ 4840451 h 4962109"/>
              <a:gd name="connsiteX126" fmla="*/ 5379124 w 10534650"/>
              <a:gd name="connsiteY126" fmla="*/ 4835057 h 4962109"/>
              <a:gd name="connsiteX127" fmla="*/ 5306093 w 10534650"/>
              <a:gd name="connsiteY127" fmla="*/ 4814877 h 4962109"/>
              <a:gd name="connsiteX128" fmla="*/ 5284433 w 10534650"/>
              <a:gd name="connsiteY128" fmla="*/ 4814147 h 4962109"/>
              <a:gd name="connsiteX129" fmla="*/ 5260152 w 10534650"/>
              <a:gd name="connsiteY129" fmla="*/ 4813796 h 4962109"/>
              <a:gd name="connsiteX130" fmla="*/ 5185829 w 10534650"/>
              <a:gd name="connsiteY130" fmla="*/ 4809858 h 4962109"/>
              <a:gd name="connsiteX131" fmla="*/ 5140387 w 10534650"/>
              <a:gd name="connsiteY131" fmla="*/ 4812334 h 4962109"/>
              <a:gd name="connsiteX132" fmla="*/ 5054734 w 10534650"/>
              <a:gd name="connsiteY132" fmla="*/ 4803174 h 4962109"/>
              <a:gd name="connsiteX133" fmla="*/ 5022638 w 10534650"/>
              <a:gd name="connsiteY133" fmla="*/ 4805814 h 4962109"/>
              <a:gd name="connsiteX134" fmla="*/ 4942261 w 10534650"/>
              <a:gd name="connsiteY134" fmla="*/ 4800907 h 4962109"/>
              <a:gd name="connsiteX135" fmla="*/ 4870420 w 10534650"/>
              <a:gd name="connsiteY135" fmla="*/ 4793240 h 4962109"/>
              <a:gd name="connsiteX136" fmla="*/ 4800874 w 10534650"/>
              <a:gd name="connsiteY136" fmla="*/ 4789997 h 4962109"/>
              <a:gd name="connsiteX137" fmla="*/ 4750778 w 10534650"/>
              <a:gd name="connsiteY137" fmla="*/ 4792713 h 4962109"/>
              <a:gd name="connsiteX138" fmla="*/ 4696598 w 10534650"/>
              <a:gd name="connsiteY138" fmla="*/ 4792741 h 4962109"/>
              <a:gd name="connsiteX139" fmla="*/ 4546427 w 10534650"/>
              <a:gd name="connsiteY139" fmla="*/ 4804612 h 4962109"/>
              <a:gd name="connsiteX140" fmla="*/ 4519273 w 10534650"/>
              <a:gd name="connsiteY140" fmla="*/ 4797386 h 4962109"/>
              <a:gd name="connsiteX141" fmla="*/ 4363361 w 10534650"/>
              <a:gd name="connsiteY141" fmla="*/ 4781778 h 4962109"/>
              <a:gd name="connsiteX142" fmla="*/ 4329354 w 10534650"/>
              <a:gd name="connsiteY142" fmla="*/ 4779838 h 4962109"/>
              <a:gd name="connsiteX143" fmla="*/ 4239595 w 10534650"/>
              <a:gd name="connsiteY143" fmla="*/ 4751840 h 4962109"/>
              <a:gd name="connsiteX144" fmla="*/ 4096514 w 10534650"/>
              <a:gd name="connsiteY144" fmla="*/ 4776811 h 4962109"/>
              <a:gd name="connsiteX145" fmla="*/ 3961888 w 10534650"/>
              <a:gd name="connsiteY145" fmla="*/ 4811077 h 4962109"/>
              <a:gd name="connsiteX146" fmla="*/ 3944891 w 10534650"/>
              <a:gd name="connsiteY146" fmla="*/ 4815486 h 4962109"/>
              <a:gd name="connsiteX147" fmla="*/ 3896970 w 10534650"/>
              <a:gd name="connsiteY147" fmla="*/ 4821693 h 4962109"/>
              <a:gd name="connsiteX148" fmla="*/ 3838196 w 10534650"/>
              <a:gd name="connsiteY148" fmla="*/ 4821037 h 4962109"/>
              <a:gd name="connsiteX149" fmla="*/ 3800670 w 10534650"/>
              <a:gd name="connsiteY149" fmla="*/ 4823403 h 4962109"/>
              <a:gd name="connsiteX150" fmla="*/ 3797857 w 10534650"/>
              <a:gd name="connsiteY150" fmla="*/ 4823456 h 4962109"/>
              <a:gd name="connsiteX151" fmla="*/ 3740361 w 10534650"/>
              <a:gd name="connsiteY151" fmla="*/ 4819547 h 4962109"/>
              <a:gd name="connsiteX152" fmla="*/ 3733853 w 10534650"/>
              <a:gd name="connsiteY152" fmla="*/ 4818257 h 4962109"/>
              <a:gd name="connsiteX153" fmla="*/ 3704618 w 10534650"/>
              <a:gd name="connsiteY153" fmla="*/ 4809915 h 4962109"/>
              <a:gd name="connsiteX154" fmla="*/ 3622533 w 10534650"/>
              <a:gd name="connsiteY154" fmla="*/ 4789121 h 4962109"/>
              <a:gd name="connsiteX155" fmla="*/ 3545207 w 10534650"/>
              <a:gd name="connsiteY155" fmla="*/ 4769391 h 4962109"/>
              <a:gd name="connsiteX156" fmla="*/ 3519303 w 10534650"/>
              <a:gd name="connsiteY156" fmla="*/ 4784698 h 4962109"/>
              <a:gd name="connsiteX157" fmla="*/ 3480065 w 10534650"/>
              <a:gd name="connsiteY157" fmla="*/ 4796876 h 4962109"/>
              <a:gd name="connsiteX158" fmla="*/ 3438793 w 10534650"/>
              <a:gd name="connsiteY158" fmla="*/ 4776257 h 4962109"/>
              <a:gd name="connsiteX159" fmla="*/ 3341926 w 10534650"/>
              <a:gd name="connsiteY159" fmla="*/ 4732751 h 4962109"/>
              <a:gd name="connsiteX160" fmla="*/ 3279243 w 10534650"/>
              <a:gd name="connsiteY160" fmla="*/ 4726817 h 4962109"/>
              <a:gd name="connsiteX161" fmla="*/ 3143823 w 10534650"/>
              <a:gd name="connsiteY161" fmla="*/ 4701842 h 4962109"/>
              <a:gd name="connsiteX162" fmla="*/ 3056138 w 10534650"/>
              <a:gd name="connsiteY162" fmla="*/ 4673429 h 4962109"/>
              <a:gd name="connsiteX163" fmla="*/ 2993770 w 10534650"/>
              <a:gd name="connsiteY163" fmla="*/ 4643771 h 4962109"/>
              <a:gd name="connsiteX164" fmla="*/ 2904225 w 10534650"/>
              <a:gd name="connsiteY164" fmla="*/ 4604470 h 4962109"/>
              <a:gd name="connsiteX165" fmla="*/ 2813231 w 10534650"/>
              <a:gd name="connsiteY165" fmla="*/ 4581028 h 4962109"/>
              <a:gd name="connsiteX166" fmla="*/ 2748028 w 10534650"/>
              <a:gd name="connsiteY166" fmla="*/ 4554886 h 4962109"/>
              <a:gd name="connsiteX167" fmla="*/ 2667581 w 10534650"/>
              <a:gd name="connsiteY167" fmla="*/ 4534574 h 4962109"/>
              <a:gd name="connsiteX168" fmla="*/ 2599283 w 10534650"/>
              <a:gd name="connsiteY168" fmla="*/ 4529376 h 4962109"/>
              <a:gd name="connsiteX169" fmla="*/ 2491986 w 10534650"/>
              <a:gd name="connsiteY169" fmla="*/ 4524678 h 4962109"/>
              <a:gd name="connsiteX170" fmla="*/ 2363895 w 10534650"/>
              <a:gd name="connsiteY170" fmla="*/ 4471069 h 4962109"/>
              <a:gd name="connsiteX171" fmla="*/ 2311566 w 10534650"/>
              <a:gd name="connsiteY171" fmla="*/ 4457491 h 4962109"/>
              <a:gd name="connsiteX172" fmla="*/ 2262011 w 10534650"/>
              <a:gd name="connsiteY172" fmla="*/ 4449484 h 4962109"/>
              <a:gd name="connsiteX173" fmla="*/ 2158206 w 10534650"/>
              <a:gd name="connsiteY173" fmla="*/ 4412555 h 4962109"/>
              <a:gd name="connsiteX174" fmla="*/ 2115838 w 10534650"/>
              <a:gd name="connsiteY174" fmla="*/ 4399840 h 4962109"/>
              <a:gd name="connsiteX175" fmla="*/ 2055614 w 10534650"/>
              <a:gd name="connsiteY175" fmla="*/ 4395932 h 4962109"/>
              <a:gd name="connsiteX176" fmla="*/ 1947021 w 10534650"/>
              <a:gd name="connsiteY176" fmla="*/ 4374820 h 4962109"/>
              <a:gd name="connsiteX177" fmla="*/ 1840396 w 10534650"/>
              <a:gd name="connsiteY177" fmla="*/ 4327492 h 4962109"/>
              <a:gd name="connsiteX178" fmla="*/ 1793775 w 10534650"/>
              <a:gd name="connsiteY178" fmla="*/ 4328221 h 4962109"/>
              <a:gd name="connsiteX179" fmla="*/ 1777216 w 10534650"/>
              <a:gd name="connsiteY179" fmla="*/ 4326168 h 4962109"/>
              <a:gd name="connsiteX180" fmla="*/ 1629295 w 10534650"/>
              <a:gd name="connsiteY180" fmla="*/ 4294032 h 4962109"/>
              <a:gd name="connsiteX181" fmla="*/ 1614496 w 10534650"/>
              <a:gd name="connsiteY181" fmla="*/ 4290614 h 4962109"/>
              <a:gd name="connsiteX182" fmla="*/ 1545646 w 10534650"/>
              <a:gd name="connsiteY182" fmla="*/ 4266265 h 4962109"/>
              <a:gd name="connsiteX183" fmla="*/ 1369537 w 10534650"/>
              <a:gd name="connsiteY183" fmla="*/ 4242047 h 4962109"/>
              <a:gd name="connsiteX184" fmla="*/ 1358743 w 10534650"/>
              <a:gd name="connsiteY184" fmla="*/ 4239828 h 4962109"/>
              <a:gd name="connsiteX185" fmla="*/ 1298789 w 10534650"/>
              <a:gd name="connsiteY185" fmla="*/ 4245587 h 4962109"/>
              <a:gd name="connsiteX186" fmla="*/ 1268483 w 10534650"/>
              <a:gd name="connsiteY186" fmla="*/ 4257443 h 4962109"/>
              <a:gd name="connsiteX187" fmla="*/ 1221700 w 10534650"/>
              <a:gd name="connsiteY187" fmla="*/ 4268736 h 4962109"/>
              <a:gd name="connsiteX188" fmla="*/ 1174793 w 10534650"/>
              <a:gd name="connsiteY188" fmla="*/ 4270928 h 4962109"/>
              <a:gd name="connsiteX189" fmla="*/ 1098150 w 10534650"/>
              <a:gd name="connsiteY189" fmla="*/ 4243822 h 4962109"/>
              <a:gd name="connsiteX190" fmla="*/ 1069859 w 10534650"/>
              <a:gd name="connsiteY190" fmla="*/ 4239673 h 4962109"/>
              <a:gd name="connsiteX191" fmla="*/ 1007226 w 10534650"/>
              <a:gd name="connsiteY191" fmla="*/ 4224839 h 4962109"/>
              <a:gd name="connsiteX192" fmla="*/ 951768 w 10534650"/>
              <a:gd name="connsiteY192" fmla="*/ 4221810 h 4962109"/>
              <a:gd name="connsiteX193" fmla="*/ 906114 w 10534650"/>
              <a:gd name="connsiteY193" fmla="*/ 4235593 h 4962109"/>
              <a:gd name="connsiteX194" fmla="*/ 841245 w 10534650"/>
              <a:gd name="connsiteY194" fmla="*/ 4234521 h 4962109"/>
              <a:gd name="connsiteX195" fmla="*/ 800332 w 10534650"/>
              <a:gd name="connsiteY195" fmla="*/ 4219495 h 4962109"/>
              <a:gd name="connsiteX196" fmla="*/ 791951 w 10534650"/>
              <a:gd name="connsiteY196" fmla="*/ 4217256 h 4962109"/>
              <a:gd name="connsiteX197" fmla="*/ 682847 w 10534650"/>
              <a:gd name="connsiteY197" fmla="*/ 4209095 h 4962109"/>
              <a:gd name="connsiteX198" fmla="*/ 544048 w 10534650"/>
              <a:gd name="connsiteY198" fmla="*/ 4236583 h 4962109"/>
              <a:gd name="connsiteX199" fmla="*/ 520986 w 10534650"/>
              <a:gd name="connsiteY199" fmla="*/ 4242810 h 4962109"/>
              <a:gd name="connsiteX200" fmla="*/ 410178 w 10534650"/>
              <a:gd name="connsiteY200" fmla="*/ 4248822 h 4962109"/>
              <a:gd name="connsiteX201" fmla="*/ 350333 w 10534650"/>
              <a:gd name="connsiteY201" fmla="*/ 4258484 h 4962109"/>
              <a:gd name="connsiteX202" fmla="*/ 307802 w 10534650"/>
              <a:gd name="connsiteY202" fmla="*/ 4256334 h 4962109"/>
              <a:gd name="connsiteX203" fmla="*/ 254816 w 10534650"/>
              <a:gd name="connsiteY203" fmla="*/ 4277037 h 4962109"/>
              <a:gd name="connsiteX204" fmla="*/ 237292 w 10534650"/>
              <a:gd name="connsiteY204" fmla="*/ 4286423 h 4962109"/>
              <a:gd name="connsiteX205" fmla="*/ 216734 w 10534650"/>
              <a:gd name="connsiteY205" fmla="*/ 4291334 h 4962109"/>
              <a:gd name="connsiteX206" fmla="*/ 124141 w 10534650"/>
              <a:gd name="connsiteY206" fmla="*/ 4305079 h 4962109"/>
              <a:gd name="connsiteX207" fmla="*/ 107121 w 10534650"/>
              <a:gd name="connsiteY207" fmla="*/ 4315238 h 4962109"/>
              <a:gd name="connsiteX208" fmla="*/ 95746 w 10534650"/>
              <a:gd name="connsiteY208" fmla="*/ 4321517 h 4962109"/>
              <a:gd name="connsiteX209" fmla="*/ 6292 w 10534650"/>
              <a:gd name="connsiteY209" fmla="*/ 4327311 h 4962109"/>
              <a:gd name="connsiteX210" fmla="*/ 1 w 10534650"/>
              <a:gd name="connsiteY210" fmla="*/ 4327851 h 496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Lst>
            <a:rect l="l" t="t" r="r" b="b"/>
            <a:pathLst>
              <a:path w="10534650" h="4962109">
                <a:moveTo>
                  <a:pt x="6180200" y="4801197"/>
                </a:moveTo>
                <a:lnTo>
                  <a:pt x="6147637" y="4805291"/>
                </a:lnTo>
                <a:lnTo>
                  <a:pt x="6164640" y="4804893"/>
                </a:lnTo>
                <a:cubicBezTo>
                  <a:pt x="6170280" y="4804512"/>
                  <a:pt x="6175677" y="4803578"/>
                  <a:pt x="6180200" y="4801197"/>
                </a:cubicBezTo>
                <a:close/>
                <a:moveTo>
                  <a:pt x="5969537" y="4731750"/>
                </a:moveTo>
                <a:lnTo>
                  <a:pt x="5980870" y="4743324"/>
                </a:lnTo>
                <a:lnTo>
                  <a:pt x="5980870" y="4743323"/>
                </a:lnTo>
                <a:close/>
                <a:moveTo>
                  <a:pt x="6712815" y="4676908"/>
                </a:moveTo>
                <a:lnTo>
                  <a:pt x="6712815" y="4676909"/>
                </a:lnTo>
                <a:lnTo>
                  <a:pt x="6734605" y="4700281"/>
                </a:lnTo>
                <a:cubicBezTo>
                  <a:pt x="6728727" y="4693945"/>
                  <a:pt x="6722664" y="4687596"/>
                  <a:pt x="6712815" y="4676908"/>
                </a:cubicBezTo>
                <a:close/>
                <a:moveTo>
                  <a:pt x="5236566" y="4571169"/>
                </a:moveTo>
                <a:lnTo>
                  <a:pt x="5264294" y="4579674"/>
                </a:lnTo>
                <a:lnTo>
                  <a:pt x="5280204" y="4586908"/>
                </a:lnTo>
                <a:lnTo>
                  <a:pt x="5280336" y="4586967"/>
                </a:lnTo>
                <a:lnTo>
                  <a:pt x="5294396" y="4593609"/>
                </a:lnTo>
                <a:lnTo>
                  <a:pt x="5296104" y="4594130"/>
                </a:lnTo>
                <a:lnTo>
                  <a:pt x="5301566" y="4596610"/>
                </a:lnTo>
                <a:cubicBezTo>
                  <a:pt x="5308775" y="4599427"/>
                  <a:pt x="5316122" y="4601617"/>
                  <a:pt x="5323749" y="4602562"/>
                </a:cubicBezTo>
                <a:lnTo>
                  <a:pt x="5296104" y="4594130"/>
                </a:lnTo>
                <a:lnTo>
                  <a:pt x="5280336" y="4586967"/>
                </a:lnTo>
                <a:lnTo>
                  <a:pt x="5266003" y="4580197"/>
                </a:lnTo>
                <a:lnTo>
                  <a:pt x="5264294" y="4579674"/>
                </a:lnTo>
                <a:lnTo>
                  <a:pt x="5258823" y="4577184"/>
                </a:lnTo>
                <a:cubicBezTo>
                  <a:pt x="5251595" y="4574355"/>
                  <a:pt x="5244224" y="4572143"/>
                  <a:pt x="5236566" y="4571169"/>
                </a:cubicBezTo>
                <a:close/>
                <a:moveTo>
                  <a:pt x="5514391" y="4562409"/>
                </a:moveTo>
                <a:lnTo>
                  <a:pt x="5571581" y="4569638"/>
                </a:lnTo>
                <a:cubicBezTo>
                  <a:pt x="5561681" y="4566506"/>
                  <a:pt x="5551982" y="4564189"/>
                  <a:pt x="5542458" y="4562909"/>
                </a:cubicBezTo>
                <a:cubicBezTo>
                  <a:pt x="5532935" y="4561630"/>
                  <a:pt x="5523588" y="4561388"/>
                  <a:pt x="5514391" y="4562409"/>
                </a:cubicBezTo>
                <a:close/>
                <a:moveTo>
                  <a:pt x="3097094" y="4429045"/>
                </a:moveTo>
                <a:lnTo>
                  <a:pt x="3088347" y="4439791"/>
                </a:lnTo>
                <a:cubicBezTo>
                  <a:pt x="3083671" y="4447172"/>
                  <a:pt x="3078424" y="4452894"/>
                  <a:pt x="3072652" y="4457084"/>
                </a:cubicBezTo>
                <a:lnTo>
                  <a:pt x="3053825" y="4465207"/>
                </a:lnTo>
                <a:cubicBezTo>
                  <a:pt x="3067357" y="4462670"/>
                  <a:pt x="3078995" y="4454555"/>
                  <a:pt x="3088348" y="4439791"/>
                </a:cubicBezTo>
                <a:close/>
                <a:moveTo>
                  <a:pt x="4090071" y="4402823"/>
                </a:moveTo>
                <a:lnTo>
                  <a:pt x="4105672" y="4404644"/>
                </a:lnTo>
                <a:lnTo>
                  <a:pt x="4121173" y="4414076"/>
                </a:lnTo>
                <a:cubicBezTo>
                  <a:pt x="4116059" y="4409460"/>
                  <a:pt x="4110873" y="4406418"/>
                  <a:pt x="4105673" y="4404644"/>
                </a:cubicBezTo>
                <a:lnTo>
                  <a:pt x="4105672" y="4404644"/>
                </a:lnTo>
                <a:lnTo>
                  <a:pt x="4105672" y="4404644"/>
                </a:lnTo>
                <a:cubicBezTo>
                  <a:pt x="4100470" y="4402869"/>
                  <a:pt x="4095250" y="4402364"/>
                  <a:pt x="4090071" y="4402823"/>
                </a:cubicBezTo>
                <a:close/>
                <a:moveTo>
                  <a:pt x="3874703" y="4390456"/>
                </a:moveTo>
                <a:cubicBezTo>
                  <a:pt x="3888207" y="4407424"/>
                  <a:pt x="3904096" y="4414579"/>
                  <a:pt x="3921126" y="4417222"/>
                </a:cubicBezTo>
                <a:lnTo>
                  <a:pt x="3896594" y="4409211"/>
                </a:lnTo>
                <a:cubicBezTo>
                  <a:pt x="3888805" y="4404972"/>
                  <a:pt x="3881457" y="4398939"/>
                  <a:pt x="3874703" y="4390456"/>
                </a:cubicBezTo>
                <a:close/>
                <a:moveTo>
                  <a:pt x="7873706" y="4301238"/>
                </a:moveTo>
                <a:cubicBezTo>
                  <a:pt x="7879271" y="4306720"/>
                  <a:pt x="7885522" y="4312339"/>
                  <a:pt x="7892206" y="4317039"/>
                </a:cubicBezTo>
                <a:lnTo>
                  <a:pt x="7899880" y="4320773"/>
                </a:lnTo>
                <a:lnTo>
                  <a:pt x="7892205" y="4317038"/>
                </a:lnTo>
                <a:cubicBezTo>
                  <a:pt x="7885522" y="4312339"/>
                  <a:pt x="7879271" y="4306720"/>
                  <a:pt x="7873706" y="4301238"/>
                </a:cubicBezTo>
                <a:close/>
                <a:moveTo>
                  <a:pt x="1456506" y="3863438"/>
                </a:moveTo>
                <a:cubicBezTo>
                  <a:pt x="1451501" y="3864050"/>
                  <a:pt x="1446149" y="3865681"/>
                  <a:pt x="1442667" y="3867764"/>
                </a:cubicBezTo>
                <a:cubicBezTo>
                  <a:pt x="1425879" y="3877941"/>
                  <a:pt x="1411091" y="3885493"/>
                  <a:pt x="1397372" y="3890362"/>
                </a:cubicBezTo>
                <a:cubicBezTo>
                  <a:pt x="1411091" y="3885493"/>
                  <a:pt x="1425880" y="3877941"/>
                  <a:pt x="1442668" y="3867764"/>
                </a:cubicBezTo>
                <a:close/>
                <a:moveTo>
                  <a:pt x="1071905" y="3816123"/>
                </a:moveTo>
                <a:lnTo>
                  <a:pt x="1062478" y="3818725"/>
                </a:lnTo>
                <a:lnTo>
                  <a:pt x="1022563" y="3825445"/>
                </a:lnTo>
                <a:lnTo>
                  <a:pt x="1062480" y="3818725"/>
                </a:lnTo>
                <a:close/>
                <a:moveTo>
                  <a:pt x="1209869" y="3815014"/>
                </a:moveTo>
                <a:cubicBezTo>
                  <a:pt x="1227625" y="3817890"/>
                  <a:pt x="1245541" y="3819944"/>
                  <a:pt x="1257364" y="3832567"/>
                </a:cubicBezTo>
                <a:cubicBezTo>
                  <a:pt x="1245542" y="3819944"/>
                  <a:pt x="1227625" y="3817890"/>
                  <a:pt x="1209869" y="3815014"/>
                </a:cubicBezTo>
                <a:close/>
                <a:moveTo>
                  <a:pt x="0" y="0"/>
                </a:moveTo>
                <a:lnTo>
                  <a:pt x="10534650" y="0"/>
                </a:lnTo>
                <a:lnTo>
                  <a:pt x="10534650" y="3353931"/>
                </a:lnTo>
                <a:lnTo>
                  <a:pt x="10495227" y="3401247"/>
                </a:lnTo>
                <a:cubicBezTo>
                  <a:pt x="10485337" y="3413006"/>
                  <a:pt x="10476032" y="3427032"/>
                  <a:pt x="10463118" y="3434133"/>
                </a:cubicBezTo>
                <a:cubicBezTo>
                  <a:pt x="10436316" y="3449009"/>
                  <a:pt x="10407326" y="3460583"/>
                  <a:pt x="10378879" y="3472380"/>
                </a:cubicBezTo>
                <a:cubicBezTo>
                  <a:pt x="10354448" y="3482409"/>
                  <a:pt x="10328740" y="3489381"/>
                  <a:pt x="10304799" y="3500370"/>
                </a:cubicBezTo>
                <a:cubicBezTo>
                  <a:pt x="10285652" y="3509090"/>
                  <a:pt x="10268271" y="3521824"/>
                  <a:pt x="10250242" y="3533216"/>
                </a:cubicBezTo>
                <a:cubicBezTo>
                  <a:pt x="10234541" y="3543095"/>
                  <a:pt x="10217465" y="3551396"/>
                  <a:pt x="10204013" y="3563655"/>
                </a:cubicBezTo>
                <a:cubicBezTo>
                  <a:pt x="10171195" y="3593338"/>
                  <a:pt x="10138228" y="3622454"/>
                  <a:pt x="10098588" y="3643324"/>
                </a:cubicBezTo>
                <a:cubicBezTo>
                  <a:pt x="10059514" y="3664046"/>
                  <a:pt x="10022283" y="3687678"/>
                  <a:pt x="9983369" y="3708784"/>
                </a:cubicBezTo>
                <a:cubicBezTo>
                  <a:pt x="9945228" y="3729383"/>
                  <a:pt x="9910448" y="3752437"/>
                  <a:pt x="9888637" y="3792146"/>
                </a:cubicBezTo>
                <a:cubicBezTo>
                  <a:pt x="9878912" y="3809668"/>
                  <a:pt x="9865565" y="3828615"/>
                  <a:pt x="9848780" y="3838049"/>
                </a:cubicBezTo>
                <a:cubicBezTo>
                  <a:pt x="9824861" y="3851452"/>
                  <a:pt x="9795499" y="3854838"/>
                  <a:pt x="9769701" y="3865885"/>
                </a:cubicBezTo>
                <a:cubicBezTo>
                  <a:pt x="9739318" y="3878850"/>
                  <a:pt x="9704457" y="3889469"/>
                  <a:pt x="9682888" y="3911938"/>
                </a:cubicBezTo>
                <a:cubicBezTo>
                  <a:pt x="9663714" y="3931973"/>
                  <a:pt x="9644670" y="3947376"/>
                  <a:pt x="9620297" y="3959262"/>
                </a:cubicBezTo>
                <a:cubicBezTo>
                  <a:pt x="9603219" y="3967566"/>
                  <a:pt x="9589864" y="3983912"/>
                  <a:pt x="9572344" y="3990515"/>
                </a:cubicBezTo>
                <a:cubicBezTo>
                  <a:pt x="9549293" y="3999339"/>
                  <a:pt x="9526207" y="4005934"/>
                  <a:pt x="9505537" y="4020672"/>
                </a:cubicBezTo>
                <a:cubicBezTo>
                  <a:pt x="9484091" y="4035912"/>
                  <a:pt x="9460115" y="4047456"/>
                  <a:pt x="9437819" y="4061525"/>
                </a:cubicBezTo>
                <a:cubicBezTo>
                  <a:pt x="9425990" y="4069070"/>
                  <a:pt x="9416013" y="4079339"/>
                  <a:pt x="9404527" y="4087281"/>
                </a:cubicBezTo>
                <a:cubicBezTo>
                  <a:pt x="9383500" y="4101807"/>
                  <a:pt x="9362130" y="4115940"/>
                  <a:pt x="9340611" y="4129506"/>
                </a:cubicBezTo>
                <a:cubicBezTo>
                  <a:pt x="9319094" y="4143075"/>
                  <a:pt x="9298336" y="4159103"/>
                  <a:pt x="9275062" y="4168468"/>
                </a:cubicBezTo>
                <a:cubicBezTo>
                  <a:pt x="9235393" y="4184326"/>
                  <a:pt x="9192714" y="4192558"/>
                  <a:pt x="9154049" y="4209968"/>
                </a:cubicBezTo>
                <a:cubicBezTo>
                  <a:pt x="9114807" y="4227709"/>
                  <a:pt x="9077428" y="4250775"/>
                  <a:pt x="9041981" y="4275454"/>
                </a:cubicBezTo>
                <a:cubicBezTo>
                  <a:pt x="9013941" y="4294886"/>
                  <a:pt x="8987577" y="4314247"/>
                  <a:pt x="8953407" y="4322870"/>
                </a:cubicBezTo>
                <a:cubicBezTo>
                  <a:pt x="8934339" y="4327698"/>
                  <a:pt x="8913858" y="4339665"/>
                  <a:pt x="8901537" y="4354413"/>
                </a:cubicBezTo>
                <a:cubicBezTo>
                  <a:pt x="8874858" y="4386553"/>
                  <a:pt x="8842027" y="4408257"/>
                  <a:pt x="8805370" y="4426175"/>
                </a:cubicBezTo>
                <a:cubicBezTo>
                  <a:pt x="8756414" y="4450307"/>
                  <a:pt x="8707976" y="4475033"/>
                  <a:pt x="8658874" y="4498599"/>
                </a:cubicBezTo>
                <a:cubicBezTo>
                  <a:pt x="8629907" y="4512587"/>
                  <a:pt x="8601063" y="4527509"/>
                  <a:pt x="8570718" y="4537136"/>
                </a:cubicBezTo>
                <a:cubicBezTo>
                  <a:pt x="8508693" y="4557041"/>
                  <a:pt x="8445428" y="4573334"/>
                  <a:pt x="8382959" y="4591539"/>
                </a:cubicBezTo>
                <a:cubicBezTo>
                  <a:pt x="8362523" y="4597385"/>
                  <a:pt x="8342983" y="4606448"/>
                  <a:pt x="8322237" y="4611347"/>
                </a:cubicBezTo>
                <a:cubicBezTo>
                  <a:pt x="8299794" y="4616686"/>
                  <a:pt x="8276017" y="4617112"/>
                  <a:pt x="8253574" y="4622451"/>
                </a:cubicBezTo>
                <a:cubicBezTo>
                  <a:pt x="8216238" y="4631231"/>
                  <a:pt x="8179798" y="4643227"/>
                  <a:pt x="8142452" y="4652191"/>
                </a:cubicBezTo>
                <a:cubicBezTo>
                  <a:pt x="8070405" y="4669374"/>
                  <a:pt x="7998236" y="4685619"/>
                  <a:pt x="7926082" y="4701680"/>
                </a:cubicBezTo>
                <a:cubicBezTo>
                  <a:pt x="7910636" y="4705085"/>
                  <a:pt x="7894160" y="4704520"/>
                  <a:pt x="7878875" y="4708305"/>
                </a:cubicBezTo>
                <a:cubicBezTo>
                  <a:pt x="7838286" y="4718535"/>
                  <a:pt x="7797807" y="4729883"/>
                  <a:pt x="7757501" y="4741432"/>
                </a:cubicBezTo>
                <a:cubicBezTo>
                  <a:pt x="7733086" y="4748492"/>
                  <a:pt x="7709086" y="4757622"/>
                  <a:pt x="7684511" y="4764301"/>
                </a:cubicBezTo>
                <a:cubicBezTo>
                  <a:pt x="7664851" y="4769644"/>
                  <a:pt x="7644738" y="4773472"/>
                  <a:pt x="7624515" y="4776179"/>
                </a:cubicBezTo>
                <a:cubicBezTo>
                  <a:pt x="7607100" y="4778522"/>
                  <a:pt x="7589211" y="4776933"/>
                  <a:pt x="7571930" y="4780027"/>
                </a:cubicBezTo>
                <a:cubicBezTo>
                  <a:pt x="7525162" y="4788350"/>
                  <a:pt x="7478851" y="4798192"/>
                  <a:pt x="7432402" y="4807278"/>
                </a:cubicBezTo>
                <a:cubicBezTo>
                  <a:pt x="7413794" y="4810838"/>
                  <a:pt x="7394900" y="4813080"/>
                  <a:pt x="7376754" y="4817968"/>
                </a:cubicBezTo>
                <a:cubicBezTo>
                  <a:pt x="7328196" y="4830812"/>
                  <a:pt x="7280227" y="4845917"/>
                  <a:pt x="7231546" y="4857825"/>
                </a:cubicBezTo>
                <a:cubicBezTo>
                  <a:pt x="7191170" y="4867696"/>
                  <a:pt x="7149922" y="4873983"/>
                  <a:pt x="7109089" y="4882341"/>
                </a:cubicBezTo>
                <a:cubicBezTo>
                  <a:pt x="7091771" y="4885988"/>
                  <a:pt x="7075053" y="4891717"/>
                  <a:pt x="7057788" y="4894624"/>
                </a:cubicBezTo>
                <a:cubicBezTo>
                  <a:pt x="7019113" y="4901273"/>
                  <a:pt x="6979984" y="4906404"/>
                  <a:pt x="6941125" y="4913041"/>
                </a:cubicBezTo>
                <a:cubicBezTo>
                  <a:pt x="6918968" y="4916914"/>
                  <a:pt x="6897260" y="4925088"/>
                  <a:pt x="6874857" y="4927091"/>
                </a:cubicBezTo>
                <a:cubicBezTo>
                  <a:pt x="6821656" y="4931824"/>
                  <a:pt x="6768247" y="4934130"/>
                  <a:pt x="6714789" y="4937175"/>
                </a:cubicBezTo>
                <a:cubicBezTo>
                  <a:pt x="6659657" y="4940292"/>
                  <a:pt x="6604682" y="4943792"/>
                  <a:pt x="6549597" y="4946170"/>
                </a:cubicBezTo>
                <a:cubicBezTo>
                  <a:pt x="6519465" y="4947276"/>
                  <a:pt x="6489322" y="4945783"/>
                  <a:pt x="6459201" y="4946704"/>
                </a:cubicBezTo>
                <a:cubicBezTo>
                  <a:pt x="6432800" y="4947508"/>
                  <a:pt x="6406432" y="4950539"/>
                  <a:pt x="6379993" y="4951898"/>
                </a:cubicBezTo>
                <a:cubicBezTo>
                  <a:pt x="6357100" y="4952937"/>
                  <a:pt x="6334097" y="4952858"/>
                  <a:pt x="6311205" y="4953901"/>
                </a:cubicBezTo>
                <a:cubicBezTo>
                  <a:pt x="6274532" y="4955673"/>
                  <a:pt x="6238005" y="4958014"/>
                  <a:pt x="6201505" y="4959986"/>
                </a:cubicBezTo>
                <a:cubicBezTo>
                  <a:pt x="6186248" y="4960620"/>
                  <a:pt x="6170049" y="4964157"/>
                  <a:pt x="6156018" y="4960421"/>
                </a:cubicBezTo>
                <a:cubicBezTo>
                  <a:pt x="6120663" y="4950966"/>
                  <a:pt x="6085248" y="4950600"/>
                  <a:pt x="6049276" y="4952977"/>
                </a:cubicBezTo>
                <a:cubicBezTo>
                  <a:pt x="6036975" y="4953812"/>
                  <a:pt x="6023887" y="4952550"/>
                  <a:pt x="6012280" y="4948608"/>
                </a:cubicBezTo>
                <a:cubicBezTo>
                  <a:pt x="5988511" y="4940682"/>
                  <a:pt x="5965659" y="4930223"/>
                  <a:pt x="5942361" y="4920847"/>
                </a:cubicBezTo>
                <a:cubicBezTo>
                  <a:pt x="5939837" y="4919748"/>
                  <a:pt x="5936711" y="4919348"/>
                  <a:pt x="5933980" y="4918608"/>
                </a:cubicBezTo>
                <a:cubicBezTo>
                  <a:pt x="5918490" y="4914400"/>
                  <a:pt x="5903193" y="4910205"/>
                  <a:pt x="5887681" y="4906368"/>
                </a:cubicBezTo>
                <a:cubicBezTo>
                  <a:pt x="5879287" y="4904312"/>
                  <a:pt x="5870619" y="4903538"/>
                  <a:pt x="5862209" y="4901667"/>
                </a:cubicBezTo>
                <a:cubicBezTo>
                  <a:pt x="5829686" y="4894261"/>
                  <a:pt x="5792897" y="4900480"/>
                  <a:pt x="5765973" y="4876200"/>
                </a:cubicBezTo>
                <a:cubicBezTo>
                  <a:pt x="5748483" y="4860538"/>
                  <a:pt x="5730341" y="4862645"/>
                  <a:pt x="5710431" y="4863519"/>
                </a:cubicBezTo>
                <a:cubicBezTo>
                  <a:pt x="5695357" y="4864163"/>
                  <a:pt x="5680064" y="4862567"/>
                  <a:pt x="5664908" y="4861723"/>
                </a:cubicBezTo>
                <a:cubicBezTo>
                  <a:pt x="5638275" y="4860468"/>
                  <a:pt x="5611666" y="4858845"/>
                  <a:pt x="5585007" y="4857960"/>
                </a:cubicBezTo>
                <a:cubicBezTo>
                  <a:pt x="5576485" y="4857752"/>
                  <a:pt x="5567492" y="4861780"/>
                  <a:pt x="5559231" y="4860477"/>
                </a:cubicBezTo>
                <a:cubicBezTo>
                  <a:pt x="5521053" y="4854355"/>
                  <a:pt x="5483013" y="4846202"/>
                  <a:pt x="5444811" y="4840451"/>
                </a:cubicBezTo>
                <a:cubicBezTo>
                  <a:pt x="5423144" y="4837123"/>
                  <a:pt x="5400557" y="4839112"/>
                  <a:pt x="5379124" y="4835057"/>
                </a:cubicBezTo>
                <a:cubicBezTo>
                  <a:pt x="5354393" y="4830408"/>
                  <a:pt x="5330529" y="4821180"/>
                  <a:pt x="5306093" y="4814877"/>
                </a:cubicBezTo>
                <a:cubicBezTo>
                  <a:pt x="5299348" y="4813123"/>
                  <a:pt x="5291662" y="4814270"/>
                  <a:pt x="5284433" y="4814147"/>
                </a:cubicBezTo>
                <a:cubicBezTo>
                  <a:pt x="5276282" y="4813965"/>
                  <a:pt x="5268291" y="4814164"/>
                  <a:pt x="5260152" y="4813796"/>
                </a:cubicBezTo>
                <a:cubicBezTo>
                  <a:pt x="5235376" y="4812484"/>
                  <a:pt x="5210666" y="4810246"/>
                  <a:pt x="5185829" y="4809858"/>
                </a:cubicBezTo>
                <a:cubicBezTo>
                  <a:pt x="5170634" y="4809567"/>
                  <a:pt x="5154236" y="4816059"/>
                  <a:pt x="5140387" y="4812334"/>
                </a:cubicBezTo>
                <a:cubicBezTo>
                  <a:pt x="5112124" y="4805032"/>
                  <a:pt x="5082682" y="4815092"/>
                  <a:pt x="5054734" y="4803174"/>
                </a:cubicBezTo>
                <a:cubicBezTo>
                  <a:pt x="5046067" y="4799616"/>
                  <a:pt x="5033378" y="4806174"/>
                  <a:pt x="5022638" y="4805814"/>
                </a:cubicBezTo>
                <a:cubicBezTo>
                  <a:pt x="4995795" y="4804917"/>
                  <a:pt x="4969030" y="4802912"/>
                  <a:pt x="4942261" y="4800907"/>
                </a:cubicBezTo>
                <a:cubicBezTo>
                  <a:pt x="4918263" y="4799091"/>
                  <a:pt x="4893154" y="4799980"/>
                  <a:pt x="4870420" y="4793240"/>
                </a:cubicBezTo>
                <a:cubicBezTo>
                  <a:pt x="4846600" y="4786056"/>
                  <a:pt x="4824759" y="4785313"/>
                  <a:pt x="4800874" y="4789997"/>
                </a:cubicBezTo>
                <a:cubicBezTo>
                  <a:pt x="4784518" y="4793152"/>
                  <a:pt x="4767488" y="4792551"/>
                  <a:pt x="4750778" y="4792713"/>
                </a:cubicBezTo>
                <a:cubicBezTo>
                  <a:pt x="4732764" y="4792973"/>
                  <a:pt x="4713264" y="4787751"/>
                  <a:pt x="4696598" y="4792741"/>
                </a:cubicBezTo>
                <a:cubicBezTo>
                  <a:pt x="4646976" y="4807551"/>
                  <a:pt x="4597032" y="4808052"/>
                  <a:pt x="4546427" y="4804612"/>
                </a:cubicBezTo>
                <a:cubicBezTo>
                  <a:pt x="4537191" y="4803984"/>
                  <a:pt x="4527947" y="4800760"/>
                  <a:pt x="4519273" y="4797386"/>
                </a:cubicBezTo>
                <a:cubicBezTo>
                  <a:pt x="4468687" y="4777248"/>
                  <a:pt x="4416689" y="4775196"/>
                  <a:pt x="4363361" y="4781778"/>
                </a:cubicBezTo>
                <a:cubicBezTo>
                  <a:pt x="4352313" y="4783253"/>
                  <a:pt x="4340098" y="4782794"/>
                  <a:pt x="4329354" y="4779838"/>
                </a:cubicBezTo>
                <a:cubicBezTo>
                  <a:pt x="4299132" y="4771288"/>
                  <a:pt x="4270125" y="4758554"/>
                  <a:pt x="4239595" y="4751840"/>
                </a:cubicBezTo>
                <a:cubicBezTo>
                  <a:pt x="4189137" y="4740803"/>
                  <a:pt x="4143262" y="4763288"/>
                  <a:pt x="4096514" y="4776811"/>
                </a:cubicBezTo>
                <a:cubicBezTo>
                  <a:pt x="4052043" y="4789559"/>
                  <a:pt x="4012695" y="4822508"/>
                  <a:pt x="3961888" y="4811077"/>
                </a:cubicBezTo>
                <a:cubicBezTo>
                  <a:pt x="3956768" y="4809986"/>
                  <a:pt x="3950703" y="4814584"/>
                  <a:pt x="3944891" y="4815486"/>
                </a:cubicBezTo>
                <a:cubicBezTo>
                  <a:pt x="3928953" y="4817931"/>
                  <a:pt x="3912968" y="4821109"/>
                  <a:pt x="3896970" y="4821693"/>
                </a:cubicBezTo>
                <a:cubicBezTo>
                  <a:pt x="3877426" y="4822591"/>
                  <a:pt x="3857714" y="4820509"/>
                  <a:pt x="3838196" y="4821037"/>
                </a:cubicBezTo>
                <a:cubicBezTo>
                  <a:pt x="3825655" y="4821298"/>
                  <a:pt x="3813141" y="4822487"/>
                  <a:pt x="3800670" y="4823403"/>
                </a:cubicBezTo>
                <a:lnTo>
                  <a:pt x="3797857" y="4823456"/>
                </a:lnTo>
                <a:lnTo>
                  <a:pt x="3740361" y="4819547"/>
                </a:lnTo>
                <a:lnTo>
                  <a:pt x="3733853" y="4818257"/>
                </a:lnTo>
                <a:cubicBezTo>
                  <a:pt x="3724094" y="4815461"/>
                  <a:pt x="3714384" y="4812250"/>
                  <a:pt x="3704618" y="4809915"/>
                </a:cubicBezTo>
                <a:cubicBezTo>
                  <a:pt x="3677042" y="4803402"/>
                  <a:pt x="3646294" y="4802610"/>
                  <a:pt x="3622533" y="4789121"/>
                </a:cubicBezTo>
                <a:cubicBezTo>
                  <a:pt x="3597163" y="4774778"/>
                  <a:pt x="3572619" y="4767358"/>
                  <a:pt x="3545207" y="4769391"/>
                </a:cubicBezTo>
                <a:cubicBezTo>
                  <a:pt x="3536068" y="4770067"/>
                  <a:pt x="3523903" y="4777034"/>
                  <a:pt x="3519303" y="4784698"/>
                </a:cubicBezTo>
                <a:cubicBezTo>
                  <a:pt x="3509045" y="4801815"/>
                  <a:pt x="3496459" y="4804113"/>
                  <a:pt x="3480065" y="4796876"/>
                </a:cubicBezTo>
                <a:cubicBezTo>
                  <a:pt x="3465826" y="4790712"/>
                  <a:pt x="3448089" y="4786910"/>
                  <a:pt x="3438793" y="4776257"/>
                </a:cubicBezTo>
                <a:cubicBezTo>
                  <a:pt x="3412454" y="4746079"/>
                  <a:pt x="3376501" y="4742708"/>
                  <a:pt x="3341926" y="4732751"/>
                </a:cubicBezTo>
                <a:cubicBezTo>
                  <a:pt x="3320818" y="4726675"/>
                  <a:pt x="3300881" y="4725135"/>
                  <a:pt x="3279243" y="4726817"/>
                </a:cubicBezTo>
                <a:cubicBezTo>
                  <a:pt x="3232227" y="4730673"/>
                  <a:pt x="3187653" y="4717623"/>
                  <a:pt x="3143823" y="4701842"/>
                </a:cubicBezTo>
                <a:cubicBezTo>
                  <a:pt x="3114850" y="4691337"/>
                  <a:pt x="3084913" y="4684106"/>
                  <a:pt x="3056138" y="4673429"/>
                </a:cubicBezTo>
                <a:cubicBezTo>
                  <a:pt x="3034612" y="4665286"/>
                  <a:pt x="3013174" y="4655850"/>
                  <a:pt x="2993770" y="4643771"/>
                </a:cubicBezTo>
                <a:cubicBezTo>
                  <a:pt x="2965655" y="4626086"/>
                  <a:pt x="2941776" y="4600714"/>
                  <a:pt x="2904225" y="4604470"/>
                </a:cubicBezTo>
                <a:cubicBezTo>
                  <a:pt x="2871157" y="4607788"/>
                  <a:pt x="2842399" y="4594145"/>
                  <a:pt x="2813231" y="4581028"/>
                </a:cubicBezTo>
                <a:cubicBezTo>
                  <a:pt x="2791804" y="4571408"/>
                  <a:pt x="2770396" y="4561601"/>
                  <a:pt x="2748028" y="4554886"/>
                </a:cubicBezTo>
                <a:cubicBezTo>
                  <a:pt x="2721475" y="4546959"/>
                  <a:pt x="2690826" y="4547473"/>
                  <a:pt x="2667581" y="4534574"/>
                </a:cubicBezTo>
                <a:cubicBezTo>
                  <a:pt x="2643266" y="4521045"/>
                  <a:pt x="2621858" y="4527570"/>
                  <a:pt x="2599283" y="4529376"/>
                </a:cubicBezTo>
                <a:cubicBezTo>
                  <a:pt x="2563287" y="4532123"/>
                  <a:pt x="2527170" y="4539316"/>
                  <a:pt x="2491986" y="4524678"/>
                </a:cubicBezTo>
                <a:cubicBezTo>
                  <a:pt x="2449219" y="4506927"/>
                  <a:pt x="2406896" y="4488094"/>
                  <a:pt x="2363895" y="4471069"/>
                </a:cubicBezTo>
                <a:cubicBezTo>
                  <a:pt x="2347265" y="4464556"/>
                  <a:pt x="2329135" y="4461097"/>
                  <a:pt x="2311566" y="4457491"/>
                </a:cubicBezTo>
                <a:cubicBezTo>
                  <a:pt x="2294899" y="4454317"/>
                  <a:pt x="2274416" y="4458121"/>
                  <a:pt x="2262011" y="4449484"/>
                </a:cubicBezTo>
                <a:cubicBezTo>
                  <a:pt x="2230123" y="4427279"/>
                  <a:pt x="2196623" y="4415167"/>
                  <a:pt x="2158206" y="4412555"/>
                </a:cubicBezTo>
                <a:cubicBezTo>
                  <a:pt x="2143798" y="4411575"/>
                  <a:pt x="2130327" y="4402309"/>
                  <a:pt x="2115838" y="4399840"/>
                </a:cubicBezTo>
                <a:cubicBezTo>
                  <a:pt x="2096014" y="4396637"/>
                  <a:pt x="2073451" y="4390093"/>
                  <a:pt x="2055614" y="4395932"/>
                </a:cubicBezTo>
                <a:cubicBezTo>
                  <a:pt x="2013667" y="4409780"/>
                  <a:pt x="1981552" y="4393679"/>
                  <a:pt x="1947021" y="4374820"/>
                </a:cubicBezTo>
                <a:cubicBezTo>
                  <a:pt x="1913035" y="4356182"/>
                  <a:pt x="1876975" y="4340743"/>
                  <a:pt x="1840396" y="4327492"/>
                </a:cubicBezTo>
                <a:cubicBezTo>
                  <a:pt x="1826623" y="4322661"/>
                  <a:pt x="1809379" y="4327983"/>
                  <a:pt x="1793775" y="4328221"/>
                </a:cubicBezTo>
                <a:cubicBezTo>
                  <a:pt x="1788208" y="4328213"/>
                  <a:pt x="1782076" y="4328353"/>
                  <a:pt x="1777216" y="4326168"/>
                </a:cubicBezTo>
                <a:cubicBezTo>
                  <a:pt x="1730217" y="4305160"/>
                  <a:pt x="1682189" y="4288351"/>
                  <a:pt x="1629295" y="4294032"/>
                </a:cubicBezTo>
                <a:cubicBezTo>
                  <a:pt x="1624431" y="4294630"/>
                  <a:pt x="1619210" y="4292232"/>
                  <a:pt x="1614496" y="4290614"/>
                </a:cubicBezTo>
                <a:cubicBezTo>
                  <a:pt x="1591493" y="4282369"/>
                  <a:pt x="1569306" y="4270287"/>
                  <a:pt x="1545646" y="4266265"/>
                </a:cubicBezTo>
                <a:cubicBezTo>
                  <a:pt x="1487316" y="4256363"/>
                  <a:pt x="1428380" y="4249943"/>
                  <a:pt x="1369537" y="4242047"/>
                </a:cubicBezTo>
                <a:cubicBezTo>
                  <a:pt x="1365856" y="4241612"/>
                  <a:pt x="1361977" y="4241349"/>
                  <a:pt x="1358743" y="4239828"/>
                </a:cubicBezTo>
                <a:cubicBezTo>
                  <a:pt x="1337488" y="4230405"/>
                  <a:pt x="1318289" y="4231698"/>
                  <a:pt x="1298789" y="4245587"/>
                </a:cubicBezTo>
                <a:cubicBezTo>
                  <a:pt x="1290211" y="4251684"/>
                  <a:pt x="1278891" y="4254440"/>
                  <a:pt x="1268483" y="4257443"/>
                </a:cubicBezTo>
                <a:cubicBezTo>
                  <a:pt x="1253144" y="4261967"/>
                  <a:pt x="1237453" y="4266280"/>
                  <a:pt x="1221700" y="4268736"/>
                </a:cubicBezTo>
                <a:cubicBezTo>
                  <a:pt x="1206144" y="4271017"/>
                  <a:pt x="1189393" y="4274515"/>
                  <a:pt x="1174793" y="4270928"/>
                </a:cubicBezTo>
                <a:cubicBezTo>
                  <a:pt x="1148512" y="4264504"/>
                  <a:pt x="1123910" y="4252440"/>
                  <a:pt x="1098150" y="4243822"/>
                </a:cubicBezTo>
                <a:cubicBezTo>
                  <a:pt x="1089264" y="4240805"/>
                  <a:pt x="1079265" y="4240499"/>
                  <a:pt x="1069859" y="4239673"/>
                </a:cubicBezTo>
                <a:cubicBezTo>
                  <a:pt x="1048286" y="4237650"/>
                  <a:pt x="1025759" y="4241499"/>
                  <a:pt x="1007226" y="4224839"/>
                </a:cubicBezTo>
                <a:cubicBezTo>
                  <a:pt x="990106" y="4209202"/>
                  <a:pt x="971530" y="4212206"/>
                  <a:pt x="951768" y="4221810"/>
                </a:cubicBezTo>
                <a:cubicBezTo>
                  <a:pt x="937572" y="4228639"/>
                  <a:pt x="921644" y="4233679"/>
                  <a:pt x="906114" y="4235593"/>
                </a:cubicBezTo>
                <a:cubicBezTo>
                  <a:pt x="884782" y="4238224"/>
                  <a:pt x="863800" y="4238468"/>
                  <a:pt x="841245" y="4234521"/>
                </a:cubicBezTo>
                <a:cubicBezTo>
                  <a:pt x="825289" y="4231767"/>
                  <a:pt x="812226" y="4230137"/>
                  <a:pt x="800332" y="4219495"/>
                </a:cubicBezTo>
                <a:cubicBezTo>
                  <a:pt x="798402" y="4217879"/>
                  <a:pt x="794734" y="4217259"/>
                  <a:pt x="791951" y="4217256"/>
                </a:cubicBezTo>
                <a:cubicBezTo>
                  <a:pt x="755353" y="4217923"/>
                  <a:pt x="719451" y="4213811"/>
                  <a:pt x="682847" y="4209095"/>
                </a:cubicBezTo>
                <a:cubicBezTo>
                  <a:pt x="636323" y="4202966"/>
                  <a:pt x="586603" y="4208305"/>
                  <a:pt x="544048" y="4236583"/>
                </a:cubicBezTo>
                <a:cubicBezTo>
                  <a:pt x="537823" y="4240799"/>
                  <a:pt x="528820" y="4242229"/>
                  <a:pt x="520986" y="4242810"/>
                </a:cubicBezTo>
                <a:cubicBezTo>
                  <a:pt x="484092" y="4245125"/>
                  <a:pt x="447111" y="4245951"/>
                  <a:pt x="410178" y="4248822"/>
                </a:cubicBezTo>
                <a:cubicBezTo>
                  <a:pt x="390031" y="4250420"/>
                  <a:pt x="368985" y="4251587"/>
                  <a:pt x="350333" y="4258484"/>
                </a:cubicBezTo>
                <a:cubicBezTo>
                  <a:pt x="332065" y="4265218"/>
                  <a:pt x="317199" y="4273672"/>
                  <a:pt x="307802" y="4256334"/>
                </a:cubicBezTo>
                <a:cubicBezTo>
                  <a:pt x="288364" y="4263918"/>
                  <a:pt x="271422" y="4270190"/>
                  <a:pt x="254816" y="4277037"/>
                </a:cubicBezTo>
                <a:cubicBezTo>
                  <a:pt x="248704" y="4279592"/>
                  <a:pt x="243390" y="4284054"/>
                  <a:pt x="237292" y="4286423"/>
                </a:cubicBezTo>
                <a:cubicBezTo>
                  <a:pt x="230810" y="4288952"/>
                  <a:pt x="223666" y="4290321"/>
                  <a:pt x="216734" y="4291334"/>
                </a:cubicBezTo>
                <a:cubicBezTo>
                  <a:pt x="185806" y="4295911"/>
                  <a:pt x="154918" y="4299934"/>
                  <a:pt x="124141" y="4305079"/>
                </a:cubicBezTo>
                <a:cubicBezTo>
                  <a:pt x="118127" y="4306154"/>
                  <a:pt x="112739" y="4311724"/>
                  <a:pt x="107121" y="4315238"/>
                </a:cubicBezTo>
                <a:cubicBezTo>
                  <a:pt x="103434" y="4317587"/>
                  <a:pt x="99664" y="4321227"/>
                  <a:pt x="95746" y="4321517"/>
                </a:cubicBezTo>
                <a:cubicBezTo>
                  <a:pt x="65894" y="4323941"/>
                  <a:pt x="36179" y="4327118"/>
                  <a:pt x="6292" y="4327311"/>
                </a:cubicBezTo>
                <a:lnTo>
                  <a:pt x="1" y="4327851"/>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13C37DC-FD54-4442-B802-02A3CA0292C7}"/>
              </a:ext>
            </a:extLst>
          </p:cNvPr>
          <p:cNvSpPr>
            <a:spLocks noGrp="1"/>
          </p:cNvSpPr>
          <p:nvPr>
            <p:ph type="title"/>
          </p:nvPr>
        </p:nvSpPr>
        <p:spPr>
          <a:xfrm>
            <a:off x="1716088" y="1263652"/>
            <a:ext cx="8748712" cy="1806779"/>
          </a:xfrm>
        </p:spPr>
        <p:txBody>
          <a:bodyPr vert="horz" lIns="91440" tIns="45720" rIns="91440" bIns="45720" rtlCol="0" anchor="b">
            <a:normAutofit/>
          </a:bodyPr>
          <a:lstStyle/>
          <a:p>
            <a:r>
              <a:rPr lang="en-US" sz="7200" kern="1200">
                <a:solidFill>
                  <a:schemeClr val="bg1"/>
                </a:solidFill>
                <a:latin typeface="+mj-lt"/>
                <a:ea typeface="+mj-ea"/>
                <a:cs typeface="+mj-cs"/>
              </a:rPr>
              <a:t>Classifying Cases</a:t>
            </a:r>
          </a:p>
        </p:txBody>
      </p:sp>
      <p:sp>
        <p:nvSpPr>
          <p:cNvPr id="3" name="Content Placeholder 2">
            <a:extLst>
              <a:ext uri="{FF2B5EF4-FFF2-40B4-BE49-F238E27FC236}">
                <a16:creationId xmlns:a16="http://schemas.microsoft.com/office/drawing/2014/main" id="{0852B29F-7AE2-BC4D-A3AD-66439E9473D8}"/>
              </a:ext>
            </a:extLst>
          </p:cNvPr>
          <p:cNvSpPr>
            <a:spLocks noGrp="1"/>
          </p:cNvSpPr>
          <p:nvPr>
            <p:ph idx="1"/>
          </p:nvPr>
        </p:nvSpPr>
        <p:spPr>
          <a:xfrm>
            <a:off x="1712914" y="3451428"/>
            <a:ext cx="7866062" cy="884538"/>
          </a:xfrm>
        </p:spPr>
        <p:txBody>
          <a:bodyPr vert="horz" wrap="square" lIns="91440" tIns="45720" rIns="91440" bIns="45720" rtlCol="0">
            <a:normAutofit/>
          </a:bodyPr>
          <a:lstStyle/>
          <a:p>
            <a:pPr marL="0" indent="0">
              <a:buNone/>
            </a:pPr>
            <a:r>
              <a:rPr lang="en-US" sz="2400" kern="1200" dirty="0">
                <a:solidFill>
                  <a:schemeClr val="bg1"/>
                </a:solidFill>
                <a:latin typeface="+mn-lt"/>
                <a:ea typeface="+mn-ea"/>
                <a:cs typeface="+mn-cs"/>
              </a:rPr>
              <a:t>Classify COVID cases based on standardized severity scores</a:t>
            </a:r>
          </a:p>
        </p:txBody>
      </p:sp>
      <p:grpSp>
        <p:nvGrpSpPr>
          <p:cNvPr id="12" name="Group 11">
            <a:extLst>
              <a:ext uri="{FF2B5EF4-FFF2-40B4-BE49-F238E27FC236}">
                <a16:creationId xmlns:a16="http://schemas.microsoft.com/office/drawing/2014/main" id="{51579200-569C-441E-840B-B8541A0177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84840" y="3637714"/>
            <a:ext cx="10479782" cy="2198910"/>
            <a:chOff x="839281" y="3610818"/>
            <a:chExt cx="10479782" cy="2198910"/>
          </a:xfrm>
        </p:grpSpPr>
        <p:sp>
          <p:nvSpPr>
            <p:cNvPr id="13" name="Freeform: Shape 12">
              <a:extLst>
                <a:ext uri="{FF2B5EF4-FFF2-40B4-BE49-F238E27FC236}">
                  <a16:creationId xmlns:a16="http://schemas.microsoft.com/office/drawing/2014/main" id="{EBEB88F5-C5AF-4DC0-A8DF-1B82416403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33341">
              <a:off x="839281" y="3610819"/>
              <a:ext cx="10479782" cy="2198909"/>
            </a:xfrm>
            <a:custGeom>
              <a:avLst/>
              <a:gdLst>
                <a:gd name="connsiteX0" fmla="*/ 10461499 w 10479782"/>
                <a:gd name="connsiteY0" fmla="*/ 0 h 2198909"/>
                <a:gd name="connsiteX1" fmla="*/ 10479782 w 10479782"/>
                <a:gd name="connsiteY1" fmla="*/ 268945 h 2198909"/>
                <a:gd name="connsiteX2" fmla="*/ 10440826 w 10479782"/>
                <a:gd name="connsiteY2" fmla="*/ 322737 h 2198909"/>
                <a:gd name="connsiteX3" fmla="*/ 10411022 w 10479782"/>
                <a:gd name="connsiteY3" fmla="*/ 357725 h 2198909"/>
                <a:gd name="connsiteX4" fmla="*/ 10329570 w 10479782"/>
                <a:gd name="connsiteY4" fmla="*/ 401597 h 2198909"/>
                <a:gd name="connsiteX5" fmla="*/ 10257560 w 10479782"/>
                <a:gd name="connsiteY5" fmla="*/ 434548 h 2198909"/>
                <a:gd name="connsiteX6" fmla="*/ 10205356 w 10479782"/>
                <a:gd name="connsiteY6" fmla="*/ 471018 h 2198909"/>
                <a:gd name="connsiteX7" fmla="*/ 10161298 w 10479782"/>
                <a:gd name="connsiteY7" fmla="*/ 504523 h 2198909"/>
                <a:gd name="connsiteX8" fmla="*/ 10061519 w 10479782"/>
                <a:gd name="connsiteY8" fmla="*/ 591159 h 2198909"/>
                <a:gd name="connsiteX9" fmla="*/ 9951004 w 10479782"/>
                <a:gd name="connsiteY9" fmla="*/ 664281 h 2198909"/>
                <a:gd name="connsiteX10" fmla="*/ 9862146 w 10479782"/>
                <a:gd name="connsiteY10" fmla="*/ 753878 h 2198909"/>
                <a:gd name="connsiteX11" fmla="*/ 9825493 w 10479782"/>
                <a:gd name="connsiteY11" fmla="*/ 802378 h 2198909"/>
                <a:gd name="connsiteX12" fmla="*/ 9748484 w 10479782"/>
                <a:gd name="connsiteY12" fmla="*/ 835515 h 2198909"/>
                <a:gd name="connsiteX13" fmla="*/ 9664995 w 10479782"/>
                <a:gd name="connsiteY13" fmla="*/ 887348 h 2198909"/>
                <a:gd name="connsiteX14" fmla="*/ 9605757 w 10479782"/>
                <a:gd name="connsiteY14" fmla="*/ 938809 h 2198909"/>
                <a:gd name="connsiteX15" fmla="*/ 9560035 w 10479782"/>
                <a:gd name="connsiteY15" fmla="*/ 973242 h 2198909"/>
                <a:gd name="connsiteX16" fmla="*/ 9495427 w 10479782"/>
                <a:gd name="connsiteY16" fmla="*/ 1007860 h 2198909"/>
                <a:gd name="connsiteX17" fmla="*/ 9430637 w 10479782"/>
                <a:gd name="connsiteY17" fmla="*/ 1053214 h 2198909"/>
                <a:gd name="connsiteX18" fmla="*/ 9399167 w 10479782"/>
                <a:gd name="connsiteY18" fmla="*/ 1081166 h 2198909"/>
                <a:gd name="connsiteX19" fmla="*/ 9338262 w 10479782"/>
                <a:gd name="connsiteY19" fmla="*/ 1127630 h 2198909"/>
                <a:gd name="connsiteX20" fmla="*/ 9275507 w 10479782"/>
                <a:gd name="connsiteY20" fmla="*/ 1170948 h 2198909"/>
                <a:gd name="connsiteX21" fmla="*/ 9157587 w 10479782"/>
                <a:gd name="connsiteY21" fmla="*/ 1220560 h 2198909"/>
                <a:gd name="connsiteX22" fmla="*/ 9050218 w 10479782"/>
                <a:gd name="connsiteY22" fmla="*/ 1293496 h 2198909"/>
                <a:gd name="connsiteX23" fmla="*/ 8965064 w 10479782"/>
                <a:gd name="connsiteY23" fmla="*/ 1346810 h 2198909"/>
                <a:gd name="connsiteX24" fmla="*/ 8915452 w 10479782"/>
                <a:gd name="connsiteY24" fmla="*/ 1381799 h 2198909"/>
                <a:gd name="connsiteX25" fmla="*/ 8824374 w 10479782"/>
                <a:gd name="connsiteY25" fmla="*/ 1459917 h 2198909"/>
                <a:gd name="connsiteX26" fmla="*/ 8683128 w 10479782"/>
                <a:gd name="connsiteY26" fmla="*/ 1542110 h 2198909"/>
                <a:gd name="connsiteX27" fmla="*/ 8597789 w 10479782"/>
                <a:gd name="connsiteY27" fmla="*/ 1586538 h 2198909"/>
                <a:gd name="connsiteX28" fmla="*/ 8414152 w 10479782"/>
                <a:gd name="connsiteY28" fmla="*/ 1653552 h 2198909"/>
                <a:gd name="connsiteX29" fmla="*/ 8354914 w 10479782"/>
                <a:gd name="connsiteY29" fmla="*/ 1677432 h 2198909"/>
                <a:gd name="connsiteX30" fmla="*/ 8287162 w 10479782"/>
                <a:gd name="connsiteY30" fmla="*/ 1693166 h 2198909"/>
                <a:gd name="connsiteX31" fmla="*/ 8178313 w 10479782"/>
                <a:gd name="connsiteY31" fmla="*/ 1730375 h 2198909"/>
                <a:gd name="connsiteX32" fmla="*/ 7965797 w 10479782"/>
                <a:gd name="connsiteY32" fmla="*/ 1794426 h 2198909"/>
                <a:gd name="connsiteX33" fmla="*/ 7919147 w 10479782"/>
                <a:gd name="connsiteY33" fmla="*/ 1804237 h 2198909"/>
                <a:gd name="connsiteX34" fmla="*/ 7800300 w 10479782"/>
                <a:gd name="connsiteY34" fmla="*/ 1845519 h 2198909"/>
                <a:gd name="connsiteX35" fmla="*/ 7729030 w 10479782"/>
                <a:gd name="connsiteY35" fmla="*/ 1873286 h 2198909"/>
                <a:gd name="connsiteX36" fmla="*/ 7669977 w 10479782"/>
                <a:gd name="connsiteY36" fmla="*/ 1889207 h 2198909"/>
                <a:gd name="connsiteX37" fmla="*/ 7617775 w 10479782"/>
                <a:gd name="connsiteY37" fmla="*/ 1896611 h 2198909"/>
                <a:gd name="connsiteX38" fmla="*/ 7480416 w 10479782"/>
                <a:gd name="connsiteY38" fmla="*/ 1933264 h 2198909"/>
                <a:gd name="connsiteX39" fmla="*/ 7425622 w 10479782"/>
                <a:gd name="connsiteY39" fmla="*/ 1947704 h 2198909"/>
                <a:gd name="connsiteX40" fmla="*/ 7283451 w 10479782"/>
                <a:gd name="connsiteY40" fmla="*/ 1997316 h 2198909"/>
                <a:gd name="connsiteX41" fmla="*/ 7162938 w 10479782"/>
                <a:gd name="connsiteY41" fmla="*/ 2030081 h 2198909"/>
                <a:gd name="connsiteX42" fmla="*/ 7112588 w 10479782"/>
                <a:gd name="connsiteY42" fmla="*/ 2045816 h 2198909"/>
                <a:gd name="connsiteX43" fmla="*/ 6997443 w 10479782"/>
                <a:gd name="connsiteY43" fmla="*/ 2072103 h 2198909"/>
                <a:gd name="connsiteX44" fmla="*/ 6932282 w 10479782"/>
                <a:gd name="connsiteY44" fmla="*/ 2090616 h 2198909"/>
                <a:gd name="connsiteX45" fmla="*/ 6773265 w 10479782"/>
                <a:gd name="connsiteY45" fmla="*/ 2111533 h 2198909"/>
                <a:gd name="connsiteX46" fmla="*/ 6609064 w 10479782"/>
                <a:gd name="connsiteY46" fmla="*/ 2131711 h 2198909"/>
                <a:gd name="connsiteX47" fmla="*/ 6518913 w 10479782"/>
                <a:gd name="connsiteY47" fmla="*/ 2138375 h 2198909"/>
                <a:gd name="connsiteX48" fmla="*/ 6440239 w 10479782"/>
                <a:gd name="connsiteY48" fmla="*/ 2148928 h 2198909"/>
                <a:gd name="connsiteX49" fmla="*/ 6371744 w 10479782"/>
                <a:gd name="connsiteY49" fmla="*/ 2155592 h 2198909"/>
                <a:gd name="connsiteX50" fmla="*/ 6262710 w 10479782"/>
                <a:gd name="connsiteY50" fmla="*/ 2169105 h 2198909"/>
                <a:gd name="connsiteX51" fmla="*/ 6217357 w 10479782"/>
                <a:gd name="connsiteY51" fmla="*/ 2172623 h 2198909"/>
                <a:gd name="connsiteX52" fmla="*/ 6110358 w 10479782"/>
                <a:gd name="connsiteY52" fmla="*/ 2172437 h 2198909"/>
                <a:gd name="connsiteX53" fmla="*/ 6073149 w 10479782"/>
                <a:gd name="connsiteY53" fmla="*/ 2170587 h 2198909"/>
                <a:gd name="connsiteX54" fmla="*/ 6001508 w 10479782"/>
                <a:gd name="connsiteY54" fmla="*/ 2147632 h 2198909"/>
                <a:gd name="connsiteX55" fmla="*/ 5992994 w 10479782"/>
                <a:gd name="connsiteY55" fmla="*/ 2145966 h 2198909"/>
                <a:gd name="connsiteX56" fmla="*/ 5945973 w 10479782"/>
                <a:gd name="connsiteY56" fmla="*/ 2136894 h 2198909"/>
                <a:gd name="connsiteX57" fmla="*/ 5920240 w 10479782"/>
                <a:gd name="connsiteY57" fmla="*/ 2133932 h 2198909"/>
                <a:gd name="connsiteX58" fmla="*/ 5822498 w 10479782"/>
                <a:gd name="connsiteY58" fmla="*/ 2115051 h 2198909"/>
                <a:gd name="connsiteX59" fmla="*/ 5766224 w 10479782"/>
                <a:gd name="connsiteY59" fmla="*/ 2106165 h 2198909"/>
                <a:gd name="connsiteX60" fmla="*/ 5720684 w 10479782"/>
                <a:gd name="connsiteY60" fmla="*/ 2107461 h 2198909"/>
                <a:gd name="connsiteX61" fmla="*/ 5640713 w 10479782"/>
                <a:gd name="connsiteY61" fmla="*/ 2109127 h 2198909"/>
                <a:gd name="connsiteX62" fmla="*/ 5615165 w 10479782"/>
                <a:gd name="connsiteY62" fmla="*/ 2113386 h 2198909"/>
                <a:gd name="connsiteX63" fmla="*/ 5499652 w 10479782"/>
                <a:gd name="connsiteY63" fmla="*/ 2101167 h 2198909"/>
                <a:gd name="connsiteX64" fmla="*/ 5433750 w 10479782"/>
                <a:gd name="connsiteY64" fmla="*/ 2100242 h 2198909"/>
                <a:gd name="connsiteX65" fmla="*/ 5359518 w 10479782"/>
                <a:gd name="connsiteY65" fmla="*/ 2085061 h 2198909"/>
                <a:gd name="connsiteX66" fmla="*/ 5337859 w 10479782"/>
                <a:gd name="connsiteY66" fmla="*/ 2085801 h 2198909"/>
                <a:gd name="connsiteX67" fmla="*/ 5313608 w 10479782"/>
                <a:gd name="connsiteY67" fmla="*/ 2087098 h 2198909"/>
                <a:gd name="connsiteX68" fmla="*/ 5239190 w 10479782"/>
                <a:gd name="connsiteY68" fmla="*/ 2088209 h 2198909"/>
                <a:gd name="connsiteX69" fmla="*/ 5194022 w 10479782"/>
                <a:gd name="connsiteY69" fmla="*/ 2093762 h 2198909"/>
                <a:gd name="connsiteX70" fmla="*/ 5107944 w 10479782"/>
                <a:gd name="connsiteY70" fmla="*/ 2090431 h 2198909"/>
                <a:gd name="connsiteX71" fmla="*/ 5076101 w 10479782"/>
                <a:gd name="connsiteY71" fmla="*/ 2095243 h 2198909"/>
                <a:gd name="connsiteX72" fmla="*/ 4995576 w 10479782"/>
                <a:gd name="connsiteY72" fmla="*/ 2095799 h 2198909"/>
                <a:gd name="connsiteX73" fmla="*/ 4923380 w 10479782"/>
                <a:gd name="connsiteY73" fmla="*/ 2093021 h 2198909"/>
                <a:gd name="connsiteX74" fmla="*/ 4853775 w 10479782"/>
                <a:gd name="connsiteY74" fmla="*/ 2094502 h 2198909"/>
                <a:gd name="connsiteX75" fmla="*/ 4803979 w 10479782"/>
                <a:gd name="connsiteY75" fmla="*/ 2100611 h 2198909"/>
                <a:gd name="connsiteX76" fmla="*/ 4749925 w 10479782"/>
                <a:gd name="connsiteY76" fmla="*/ 2104313 h 2198909"/>
                <a:gd name="connsiteX77" fmla="*/ 4600905 w 10479782"/>
                <a:gd name="connsiteY77" fmla="*/ 2126343 h 2198909"/>
                <a:gd name="connsiteX78" fmla="*/ 4573322 w 10479782"/>
                <a:gd name="connsiteY78" fmla="*/ 2120975 h 2198909"/>
                <a:gd name="connsiteX79" fmla="*/ 4416711 w 10479782"/>
                <a:gd name="connsiteY79" fmla="*/ 2115976 h 2198909"/>
                <a:gd name="connsiteX80" fmla="*/ 4382651 w 10479782"/>
                <a:gd name="connsiteY80" fmla="*/ 2116347 h 2198909"/>
                <a:gd name="connsiteX81" fmla="*/ 4291200 w 10479782"/>
                <a:gd name="connsiteY81" fmla="*/ 2094502 h 2198909"/>
                <a:gd name="connsiteX82" fmla="*/ 4150141 w 10479782"/>
                <a:gd name="connsiteY82" fmla="*/ 2129120 h 2198909"/>
                <a:gd name="connsiteX83" fmla="*/ 4018151 w 10479782"/>
                <a:gd name="connsiteY83" fmla="*/ 2172437 h 2198909"/>
                <a:gd name="connsiteX84" fmla="*/ 4001491 w 10479782"/>
                <a:gd name="connsiteY84" fmla="*/ 2177991 h 2198909"/>
                <a:gd name="connsiteX85" fmla="*/ 3954101 w 10479782"/>
                <a:gd name="connsiteY85" fmla="*/ 2187433 h 2198909"/>
                <a:gd name="connsiteX86" fmla="*/ 3895419 w 10479782"/>
                <a:gd name="connsiteY86" fmla="*/ 2190764 h 2198909"/>
                <a:gd name="connsiteX87" fmla="*/ 3821000 w 10479782"/>
                <a:gd name="connsiteY87" fmla="*/ 2198909 h 2198909"/>
                <a:gd name="connsiteX88" fmla="*/ 3761394 w 10479782"/>
                <a:gd name="connsiteY88" fmla="*/ 2188727 h 2198909"/>
                <a:gd name="connsiteX89" fmla="*/ 3678089 w 10479782"/>
                <a:gd name="connsiteY89" fmla="*/ 2173548 h 2198909"/>
                <a:gd name="connsiteX90" fmla="*/ 3599599 w 10479782"/>
                <a:gd name="connsiteY90" fmla="*/ 2159108 h 2198909"/>
                <a:gd name="connsiteX91" fmla="*/ 3574795 w 10479782"/>
                <a:gd name="connsiteY91" fmla="*/ 2176139 h 2198909"/>
                <a:gd name="connsiteX92" fmla="*/ 3536474 w 10479782"/>
                <a:gd name="connsiteY92" fmla="*/ 2190949 h 2198909"/>
                <a:gd name="connsiteX93" fmla="*/ 3493898 w 10479782"/>
                <a:gd name="connsiteY93" fmla="*/ 2173177 h 2198909"/>
                <a:gd name="connsiteX94" fmla="*/ 3394304 w 10479782"/>
                <a:gd name="connsiteY94" fmla="*/ 2136340 h 2198909"/>
                <a:gd name="connsiteX95" fmla="*/ 3331364 w 10479782"/>
                <a:gd name="connsiteY95" fmla="*/ 2134672 h 2198909"/>
                <a:gd name="connsiteX96" fmla="*/ 3194561 w 10479782"/>
                <a:gd name="connsiteY96" fmla="*/ 2118938 h 2198909"/>
                <a:gd name="connsiteX97" fmla="*/ 3105150 w 10479782"/>
                <a:gd name="connsiteY97" fmla="*/ 2096539 h 2198909"/>
                <a:gd name="connsiteX98" fmla="*/ 3040916 w 10479782"/>
                <a:gd name="connsiteY98" fmla="*/ 2071178 h 2198909"/>
                <a:gd name="connsiteX99" fmla="*/ 2948911 w 10479782"/>
                <a:gd name="connsiteY99" fmla="*/ 2038042 h 2198909"/>
                <a:gd name="connsiteX100" fmla="*/ 2856536 w 10479782"/>
                <a:gd name="connsiteY100" fmla="*/ 2020826 h 2198909"/>
                <a:gd name="connsiteX101" fmla="*/ 2789709 w 10479782"/>
                <a:gd name="connsiteY101" fmla="*/ 1999166 h 2198909"/>
                <a:gd name="connsiteX102" fmla="*/ 2708071 w 10479782"/>
                <a:gd name="connsiteY102" fmla="*/ 1984356 h 2198909"/>
                <a:gd name="connsiteX103" fmla="*/ 2639578 w 10479782"/>
                <a:gd name="connsiteY103" fmla="*/ 1983803 h 2198909"/>
                <a:gd name="connsiteX104" fmla="*/ 2532209 w 10479782"/>
                <a:gd name="connsiteY104" fmla="*/ 1986393 h 2198909"/>
                <a:gd name="connsiteX105" fmla="*/ 2400776 w 10479782"/>
                <a:gd name="connsiteY105" fmla="*/ 1941596 h 2198909"/>
                <a:gd name="connsiteX106" fmla="*/ 2347647 w 10479782"/>
                <a:gd name="connsiteY106" fmla="*/ 1931598 h 2198909"/>
                <a:gd name="connsiteX107" fmla="*/ 2297664 w 10479782"/>
                <a:gd name="connsiteY107" fmla="*/ 1926971 h 2198909"/>
                <a:gd name="connsiteX108" fmla="*/ 2191592 w 10479782"/>
                <a:gd name="connsiteY108" fmla="*/ 1897167 h 2198909"/>
                <a:gd name="connsiteX109" fmla="*/ 2148460 w 10479782"/>
                <a:gd name="connsiteY109" fmla="*/ 1887355 h 2198909"/>
                <a:gd name="connsiteX110" fmla="*/ 2088110 w 10479782"/>
                <a:gd name="connsiteY110" fmla="*/ 1887541 h 2198909"/>
                <a:gd name="connsiteX111" fmla="*/ 1978335 w 10479782"/>
                <a:gd name="connsiteY111" fmla="*/ 1873842 h 2198909"/>
                <a:gd name="connsiteX112" fmla="*/ 1868746 w 10479782"/>
                <a:gd name="connsiteY112" fmla="*/ 1833856 h 2198909"/>
                <a:gd name="connsiteX113" fmla="*/ 1822281 w 10479782"/>
                <a:gd name="connsiteY113" fmla="*/ 1837743 h 2198909"/>
                <a:gd name="connsiteX114" fmla="*/ 1805620 w 10479782"/>
                <a:gd name="connsiteY114" fmla="*/ 1836818 h 2198909"/>
                <a:gd name="connsiteX115" fmla="*/ 1655861 w 10479782"/>
                <a:gd name="connsiteY115" fmla="*/ 1814789 h 2198909"/>
                <a:gd name="connsiteX116" fmla="*/ 1640864 w 10479782"/>
                <a:gd name="connsiteY116" fmla="*/ 1812383 h 2198909"/>
                <a:gd name="connsiteX117" fmla="*/ 1570522 w 10479782"/>
                <a:gd name="connsiteY117" fmla="*/ 1792761 h 2198909"/>
                <a:gd name="connsiteX118" fmla="*/ 1393176 w 10479782"/>
                <a:gd name="connsiteY118" fmla="*/ 1780542 h 2198909"/>
                <a:gd name="connsiteX119" fmla="*/ 1382255 w 10479782"/>
                <a:gd name="connsiteY119" fmla="*/ 1779061 h 2198909"/>
                <a:gd name="connsiteX120" fmla="*/ 1322831 w 10479782"/>
                <a:gd name="connsiteY120" fmla="*/ 1788872 h 2198909"/>
                <a:gd name="connsiteX121" fmla="*/ 1293399 w 10479782"/>
                <a:gd name="connsiteY121" fmla="*/ 1802756 h 2198909"/>
                <a:gd name="connsiteX122" fmla="*/ 1247489 w 10479782"/>
                <a:gd name="connsiteY122" fmla="*/ 1817197 h 2198909"/>
                <a:gd name="connsiteX123" fmla="*/ 1200839 w 10479782"/>
                <a:gd name="connsiteY123" fmla="*/ 1822564 h 2198909"/>
                <a:gd name="connsiteX124" fmla="*/ 1122534 w 10479782"/>
                <a:gd name="connsiteY124" fmla="*/ 1800720 h 2198909"/>
                <a:gd name="connsiteX125" fmla="*/ 1094027 w 10479782"/>
                <a:gd name="connsiteY125" fmla="*/ 1798498 h 2198909"/>
                <a:gd name="connsiteX126" fmla="*/ 1030531 w 10479782"/>
                <a:gd name="connsiteY126" fmla="*/ 1787947 h 2198909"/>
                <a:gd name="connsiteX127" fmla="*/ 974995 w 10479782"/>
                <a:gd name="connsiteY127" fmla="*/ 1788687 h 2198909"/>
                <a:gd name="connsiteX128" fmla="*/ 930382 w 10479782"/>
                <a:gd name="connsiteY128" fmla="*/ 1805534 h 2198909"/>
                <a:gd name="connsiteX129" fmla="*/ 865590 w 10479782"/>
                <a:gd name="connsiteY129" fmla="*/ 1808865 h 2198909"/>
                <a:gd name="connsiteX130" fmla="*/ 823752 w 10479782"/>
                <a:gd name="connsiteY130" fmla="*/ 1796648 h 2198909"/>
                <a:gd name="connsiteX131" fmla="*/ 815238 w 10479782"/>
                <a:gd name="connsiteY131" fmla="*/ 1794982 h 2198909"/>
                <a:gd name="connsiteX132" fmla="*/ 705832 w 10479782"/>
                <a:gd name="connsiteY132" fmla="*/ 1794240 h 2198909"/>
                <a:gd name="connsiteX133" fmla="*/ 569216 w 10479782"/>
                <a:gd name="connsiteY133" fmla="*/ 1831079 h 2198909"/>
                <a:gd name="connsiteX134" fmla="*/ 546631 w 10479782"/>
                <a:gd name="connsiteY134" fmla="*/ 1838854 h 2198909"/>
                <a:gd name="connsiteX135" fmla="*/ 436485 w 10479782"/>
                <a:gd name="connsiteY135" fmla="*/ 1852368 h 2198909"/>
                <a:gd name="connsiteX136" fmla="*/ 377434 w 10479782"/>
                <a:gd name="connsiteY136" fmla="*/ 1866067 h 2198909"/>
                <a:gd name="connsiteX137" fmla="*/ 334855 w 10479782"/>
                <a:gd name="connsiteY137" fmla="*/ 1866808 h 2198909"/>
                <a:gd name="connsiteX138" fmla="*/ 283396 w 10479782"/>
                <a:gd name="connsiteY138" fmla="*/ 1891057 h 2198909"/>
                <a:gd name="connsiteX139" fmla="*/ 266547 w 10479782"/>
                <a:gd name="connsiteY139" fmla="*/ 1901610 h 2198909"/>
                <a:gd name="connsiteX140" fmla="*/ 246370 w 10479782"/>
                <a:gd name="connsiteY140" fmla="*/ 1907903 h 2198909"/>
                <a:gd name="connsiteX141" fmla="*/ 154923 w 10479782"/>
                <a:gd name="connsiteY141" fmla="*/ 1927896 h 2198909"/>
                <a:gd name="connsiteX142" fmla="*/ 138630 w 10479782"/>
                <a:gd name="connsiteY142" fmla="*/ 1939188 h 2198909"/>
                <a:gd name="connsiteX143" fmla="*/ 127708 w 10479782"/>
                <a:gd name="connsiteY143" fmla="*/ 1946223 h 2198909"/>
                <a:gd name="connsiteX144" fmla="*/ 38853 w 10479782"/>
                <a:gd name="connsiteY144" fmla="*/ 1958071 h 2198909"/>
                <a:gd name="connsiteX145" fmla="*/ 35679 w 10479782"/>
                <a:gd name="connsiteY145" fmla="*/ 1958561 h 2198909"/>
                <a:gd name="connsiteX146" fmla="*/ 0 w 10479782"/>
                <a:gd name="connsiteY146" fmla="*/ 1433717 h 2198909"/>
                <a:gd name="connsiteX147" fmla="*/ 42184 w 10479782"/>
                <a:gd name="connsiteY147" fmla="*/ 1423079 h 2198909"/>
                <a:gd name="connsiteX148" fmla="*/ 164178 w 10479782"/>
                <a:gd name="connsiteY148" fmla="*/ 1425856 h 2198909"/>
                <a:gd name="connsiteX149" fmla="*/ 250628 w 10479782"/>
                <a:gd name="connsiteY149" fmla="*/ 1422338 h 2198909"/>
                <a:gd name="connsiteX150" fmla="*/ 298019 w 10479782"/>
                <a:gd name="connsiteY150" fmla="*/ 1403642 h 2198909"/>
                <a:gd name="connsiteX151" fmla="*/ 331894 w 10479782"/>
                <a:gd name="connsiteY151" fmla="*/ 1405494 h 2198909"/>
                <a:gd name="connsiteX152" fmla="*/ 395574 w 10479782"/>
                <a:gd name="connsiteY152" fmla="*/ 1418822 h 2198909"/>
                <a:gd name="connsiteX153" fmla="*/ 597169 w 10479782"/>
                <a:gd name="connsiteY153" fmla="*/ 1434557 h 2198909"/>
                <a:gd name="connsiteX154" fmla="*/ 679362 w 10479782"/>
                <a:gd name="connsiteY154" fmla="*/ 1409936 h 2198909"/>
                <a:gd name="connsiteX155" fmla="*/ 703982 w 10479782"/>
                <a:gd name="connsiteY155" fmla="*/ 1409381 h 2198909"/>
                <a:gd name="connsiteX156" fmla="*/ 759147 w 10479782"/>
                <a:gd name="connsiteY156" fmla="*/ 1419007 h 2198909"/>
                <a:gd name="connsiteX157" fmla="*/ 872994 w 10479782"/>
                <a:gd name="connsiteY157" fmla="*/ 1412527 h 2198909"/>
                <a:gd name="connsiteX158" fmla="*/ 915017 w 10479782"/>
                <a:gd name="connsiteY158" fmla="*/ 1402716 h 2198909"/>
                <a:gd name="connsiteX159" fmla="*/ 938341 w 10479782"/>
                <a:gd name="connsiteY159" fmla="*/ 1396421 h 2198909"/>
                <a:gd name="connsiteX160" fmla="*/ 1058113 w 10479782"/>
                <a:gd name="connsiteY160" fmla="*/ 1379021 h 2198909"/>
                <a:gd name="connsiteX161" fmla="*/ 1111427 w 10479782"/>
                <a:gd name="connsiteY161" fmla="*/ 1360325 h 2198909"/>
                <a:gd name="connsiteX162" fmla="*/ 1125867 w 10479782"/>
                <a:gd name="connsiteY162" fmla="*/ 1357548 h 2198909"/>
                <a:gd name="connsiteX163" fmla="*/ 1204911 w 10479782"/>
                <a:gd name="connsiteY163" fmla="*/ 1365321 h 2198909"/>
                <a:gd name="connsiteX164" fmla="*/ 1264149 w 10479782"/>
                <a:gd name="connsiteY164" fmla="*/ 1395496 h 2198909"/>
                <a:gd name="connsiteX165" fmla="*/ 1275627 w 10479782"/>
                <a:gd name="connsiteY165" fmla="*/ 1405679 h 2198909"/>
                <a:gd name="connsiteX166" fmla="*/ 1440752 w 10479782"/>
                <a:gd name="connsiteY166" fmla="*/ 1402160 h 2198909"/>
                <a:gd name="connsiteX167" fmla="*/ 1466113 w 10479782"/>
                <a:gd name="connsiteY167" fmla="*/ 1397903 h 2198909"/>
                <a:gd name="connsiteX168" fmla="*/ 1588663 w 10479782"/>
                <a:gd name="connsiteY168" fmla="*/ 1415674 h 2198909"/>
                <a:gd name="connsiteX169" fmla="*/ 1624390 w 10479782"/>
                <a:gd name="connsiteY169" fmla="*/ 1419192 h 2198909"/>
                <a:gd name="connsiteX170" fmla="*/ 1752492 w 10479782"/>
                <a:gd name="connsiteY170" fmla="*/ 1435112 h 2198909"/>
                <a:gd name="connsiteX171" fmla="*/ 1770632 w 10479782"/>
                <a:gd name="connsiteY171" fmla="*/ 1420303 h 2198909"/>
                <a:gd name="connsiteX172" fmla="*/ 1822836 w 10479782"/>
                <a:gd name="connsiteY172" fmla="*/ 1383093 h 2198909"/>
                <a:gd name="connsiteX173" fmla="*/ 1925762 w 10479782"/>
                <a:gd name="connsiteY173" fmla="*/ 1350143 h 2198909"/>
                <a:gd name="connsiteX174" fmla="*/ 1953716 w 10479782"/>
                <a:gd name="connsiteY174" fmla="*/ 1351993 h 2198909"/>
                <a:gd name="connsiteX175" fmla="*/ 2024430 w 10479782"/>
                <a:gd name="connsiteY175" fmla="*/ 1406975 h 2198909"/>
                <a:gd name="connsiteX176" fmla="*/ 2058863 w 10479782"/>
                <a:gd name="connsiteY176" fmla="*/ 1429002 h 2198909"/>
                <a:gd name="connsiteX177" fmla="*/ 2156605 w 10479782"/>
                <a:gd name="connsiteY177" fmla="*/ 1469544 h 2198909"/>
                <a:gd name="connsiteX178" fmla="*/ 2164750 w 10479782"/>
                <a:gd name="connsiteY178" fmla="*/ 1476948 h 2198909"/>
                <a:gd name="connsiteX179" fmla="*/ 2236945 w 10479782"/>
                <a:gd name="connsiteY179" fmla="*/ 1564880 h 2198909"/>
                <a:gd name="connsiteX180" fmla="*/ 2253235 w 10479782"/>
                <a:gd name="connsiteY180" fmla="*/ 1579874 h 2198909"/>
                <a:gd name="connsiteX181" fmla="*/ 2272859 w 10479782"/>
                <a:gd name="connsiteY181" fmla="*/ 1603200 h 2198909"/>
                <a:gd name="connsiteX182" fmla="*/ 2334132 w 10479782"/>
                <a:gd name="connsiteY182" fmla="*/ 1648369 h 2198909"/>
                <a:gd name="connsiteX183" fmla="*/ 2410031 w 10479782"/>
                <a:gd name="connsiteY183" fmla="*/ 1662807 h 2198909"/>
                <a:gd name="connsiteX184" fmla="*/ 2501665 w 10479782"/>
                <a:gd name="connsiteY184" fmla="*/ 1684837 h 2198909"/>
                <a:gd name="connsiteX185" fmla="*/ 2539985 w 10479782"/>
                <a:gd name="connsiteY185" fmla="*/ 1699646 h 2198909"/>
                <a:gd name="connsiteX186" fmla="*/ 2642724 w 10479782"/>
                <a:gd name="connsiteY186" fmla="*/ 1727784 h 2198909"/>
                <a:gd name="connsiteX187" fmla="*/ 2716031 w 10479782"/>
                <a:gd name="connsiteY187" fmla="*/ 1751479 h 2198909"/>
                <a:gd name="connsiteX188" fmla="*/ 2821734 w 10479782"/>
                <a:gd name="connsiteY188" fmla="*/ 1765363 h 2198909"/>
                <a:gd name="connsiteX189" fmla="*/ 2873011 w 10479782"/>
                <a:gd name="connsiteY189" fmla="*/ 1765917 h 2198909"/>
                <a:gd name="connsiteX190" fmla="*/ 2967236 w 10479782"/>
                <a:gd name="connsiteY190" fmla="*/ 1837003 h 2198909"/>
                <a:gd name="connsiteX191" fmla="*/ 3042395 w 10479782"/>
                <a:gd name="connsiteY191" fmla="*/ 1884024 h 2198909"/>
                <a:gd name="connsiteX192" fmla="*/ 3121440 w 10479782"/>
                <a:gd name="connsiteY192" fmla="*/ 1861254 h 2198909"/>
                <a:gd name="connsiteX193" fmla="*/ 3142914 w 10479782"/>
                <a:gd name="connsiteY193" fmla="*/ 1839780 h 2198909"/>
                <a:gd name="connsiteX194" fmla="*/ 3272497 w 10479782"/>
                <a:gd name="connsiteY194" fmla="*/ 1819418 h 2198909"/>
                <a:gd name="connsiteX195" fmla="*/ 3457615 w 10479782"/>
                <a:gd name="connsiteY195" fmla="*/ 1818677 h 2198909"/>
                <a:gd name="connsiteX196" fmla="*/ 3765467 w 10479782"/>
                <a:gd name="connsiteY196" fmla="*/ 1772397 h 2198909"/>
                <a:gd name="connsiteX197" fmla="*/ 3819150 w 10479782"/>
                <a:gd name="connsiteY197" fmla="*/ 1750923 h 2198909"/>
                <a:gd name="connsiteX198" fmla="*/ 3879498 w 10479782"/>
                <a:gd name="connsiteY198" fmla="*/ 1745555 h 2198909"/>
                <a:gd name="connsiteX199" fmla="*/ 3902639 w 10479782"/>
                <a:gd name="connsiteY199" fmla="*/ 1758699 h 2198909"/>
                <a:gd name="connsiteX200" fmla="*/ 4003898 w 10479782"/>
                <a:gd name="connsiteY200" fmla="*/ 1778321 h 2198909"/>
                <a:gd name="connsiteX201" fmla="*/ 4023152 w 10479782"/>
                <a:gd name="connsiteY201" fmla="*/ 1778692 h 2198909"/>
                <a:gd name="connsiteX202" fmla="*/ 4089054 w 10479782"/>
                <a:gd name="connsiteY202" fmla="*/ 1770360 h 2198909"/>
                <a:gd name="connsiteX203" fmla="*/ 4150142 w 10479782"/>
                <a:gd name="connsiteY203" fmla="*/ 1765548 h 2198909"/>
                <a:gd name="connsiteX204" fmla="*/ 4304160 w 10479782"/>
                <a:gd name="connsiteY204" fmla="*/ 1781283 h 2198909"/>
                <a:gd name="connsiteX205" fmla="*/ 4422267 w 10479782"/>
                <a:gd name="connsiteY205" fmla="*/ 1777580 h 2198909"/>
                <a:gd name="connsiteX206" fmla="*/ 4476691 w 10479782"/>
                <a:gd name="connsiteY206" fmla="*/ 1781282 h 2198909"/>
                <a:gd name="connsiteX207" fmla="*/ 4507419 w 10479782"/>
                <a:gd name="connsiteY207" fmla="*/ 1786837 h 2198909"/>
                <a:gd name="connsiteX208" fmla="*/ 4577023 w 10479782"/>
                <a:gd name="connsiteY208" fmla="*/ 1825526 h 2198909"/>
                <a:gd name="connsiteX209" fmla="*/ 4615158 w 10479782"/>
                <a:gd name="connsiteY209" fmla="*/ 1834227 h 2198909"/>
                <a:gd name="connsiteX210" fmla="*/ 4729932 w 10479782"/>
                <a:gd name="connsiteY210" fmla="*/ 1833487 h 2198909"/>
                <a:gd name="connsiteX211" fmla="*/ 4902090 w 10479782"/>
                <a:gd name="connsiteY211" fmla="*/ 1775174 h 2198909"/>
                <a:gd name="connsiteX212" fmla="*/ 4920048 w 10479782"/>
                <a:gd name="connsiteY212" fmla="*/ 1767398 h 2198909"/>
                <a:gd name="connsiteX213" fmla="*/ 5007609 w 10479782"/>
                <a:gd name="connsiteY213" fmla="*/ 1757772 h 2198909"/>
                <a:gd name="connsiteX214" fmla="*/ 5067031 w 10479782"/>
                <a:gd name="connsiteY214" fmla="*/ 1770916 h 2198909"/>
                <a:gd name="connsiteX215" fmla="*/ 5147929 w 10479782"/>
                <a:gd name="connsiteY215" fmla="*/ 1798129 h 2198909"/>
                <a:gd name="connsiteX216" fmla="*/ 5220680 w 10479782"/>
                <a:gd name="connsiteY216" fmla="*/ 1820899 h 2198909"/>
                <a:gd name="connsiteX217" fmla="*/ 5273623 w 10479782"/>
                <a:gd name="connsiteY217" fmla="*/ 1846629 h 2198909"/>
                <a:gd name="connsiteX218" fmla="*/ 5394691 w 10479782"/>
                <a:gd name="connsiteY218" fmla="*/ 1865512 h 2198909"/>
                <a:gd name="connsiteX219" fmla="*/ 5407280 w 10479782"/>
                <a:gd name="connsiteY219" fmla="*/ 1868658 h 2198909"/>
                <a:gd name="connsiteX220" fmla="*/ 5498358 w 10479782"/>
                <a:gd name="connsiteY220" fmla="*/ 1845704 h 2198909"/>
                <a:gd name="connsiteX221" fmla="*/ 5607761 w 10479782"/>
                <a:gd name="connsiteY221" fmla="*/ 1822380 h 2198909"/>
                <a:gd name="connsiteX222" fmla="*/ 5646821 w 10479782"/>
                <a:gd name="connsiteY222" fmla="*/ 1830338 h 2198909"/>
                <a:gd name="connsiteX223" fmla="*/ 5700320 w 10479782"/>
                <a:gd name="connsiteY223" fmla="*/ 1841632 h 2198909"/>
                <a:gd name="connsiteX224" fmla="*/ 5749931 w 10479782"/>
                <a:gd name="connsiteY224" fmla="*/ 1835708 h 2198909"/>
                <a:gd name="connsiteX225" fmla="*/ 5780107 w 10479782"/>
                <a:gd name="connsiteY225" fmla="*/ 1835153 h 2198909"/>
                <a:gd name="connsiteX226" fmla="*/ 5917835 w 10479782"/>
                <a:gd name="connsiteY226" fmla="*/ 1904386 h 2198909"/>
                <a:gd name="connsiteX227" fmla="*/ 5952821 w 10479782"/>
                <a:gd name="connsiteY227" fmla="*/ 1910125 h 2198909"/>
                <a:gd name="connsiteX228" fmla="*/ 5972630 w 10479782"/>
                <a:gd name="connsiteY228" fmla="*/ 1918641 h 2198909"/>
                <a:gd name="connsiteX229" fmla="*/ 6092032 w 10479782"/>
                <a:gd name="connsiteY229" fmla="*/ 2004536 h 2198909"/>
                <a:gd name="connsiteX230" fmla="*/ 6142754 w 10479782"/>
                <a:gd name="connsiteY230" fmla="*/ 2021936 h 2198909"/>
                <a:gd name="connsiteX231" fmla="*/ 6198473 w 10479782"/>
                <a:gd name="connsiteY231" fmla="*/ 2018418 h 2198909"/>
                <a:gd name="connsiteX232" fmla="*/ 6230685 w 10479782"/>
                <a:gd name="connsiteY232" fmla="*/ 2012125 h 2198909"/>
                <a:gd name="connsiteX233" fmla="*/ 6310656 w 10479782"/>
                <a:gd name="connsiteY233" fmla="*/ 1957515 h 2198909"/>
                <a:gd name="connsiteX234" fmla="*/ 6356194 w 10479782"/>
                <a:gd name="connsiteY234" fmla="*/ 1959367 h 2198909"/>
                <a:gd name="connsiteX235" fmla="*/ 6427279 w 10479782"/>
                <a:gd name="connsiteY235" fmla="*/ 1996945 h 2198909"/>
                <a:gd name="connsiteX236" fmla="*/ 6556307 w 10479782"/>
                <a:gd name="connsiteY236" fmla="*/ 2013791 h 2198909"/>
                <a:gd name="connsiteX237" fmla="*/ 6621839 w 10479782"/>
                <a:gd name="connsiteY237" fmla="*/ 1961217 h 2198909"/>
                <a:gd name="connsiteX238" fmla="*/ 6655715 w 10479782"/>
                <a:gd name="connsiteY238" fmla="*/ 1910681 h 2198909"/>
                <a:gd name="connsiteX239" fmla="*/ 6753644 w 10479782"/>
                <a:gd name="connsiteY239" fmla="*/ 1851999 h 2198909"/>
                <a:gd name="connsiteX240" fmla="*/ 6776969 w 10479782"/>
                <a:gd name="connsiteY240" fmla="*/ 1873841 h 2198909"/>
                <a:gd name="connsiteX241" fmla="*/ 6848795 w 10479782"/>
                <a:gd name="connsiteY241" fmla="*/ 1883099 h 2198909"/>
                <a:gd name="connsiteX242" fmla="*/ 6926543 w 10479782"/>
                <a:gd name="connsiteY242" fmla="*/ 1882358 h 2198909"/>
                <a:gd name="connsiteX243" fmla="*/ 7062050 w 10479782"/>
                <a:gd name="connsiteY243" fmla="*/ 1892169 h 2198909"/>
                <a:gd name="connsiteX244" fmla="*/ 7152202 w 10479782"/>
                <a:gd name="connsiteY244" fmla="*/ 1836078 h 2198909"/>
                <a:gd name="connsiteX245" fmla="*/ 7186635 w 10479782"/>
                <a:gd name="connsiteY245" fmla="*/ 1812938 h 2198909"/>
                <a:gd name="connsiteX246" fmla="*/ 7218845 w 10479782"/>
                <a:gd name="connsiteY246" fmla="*/ 1798129 h 2198909"/>
                <a:gd name="connsiteX247" fmla="*/ 7256055 w 10479782"/>
                <a:gd name="connsiteY247" fmla="*/ 1789799 h 2198909"/>
                <a:gd name="connsiteX248" fmla="*/ 7345837 w 10479782"/>
                <a:gd name="connsiteY248" fmla="*/ 1758328 h 2198909"/>
                <a:gd name="connsiteX249" fmla="*/ 7395078 w 10479782"/>
                <a:gd name="connsiteY249" fmla="*/ 1727413 h 2198909"/>
                <a:gd name="connsiteX250" fmla="*/ 7505779 w 10479782"/>
                <a:gd name="connsiteY250" fmla="*/ 1697609 h 2198909"/>
                <a:gd name="connsiteX251" fmla="*/ 7581123 w 10479782"/>
                <a:gd name="connsiteY251" fmla="*/ 1670952 h 2198909"/>
                <a:gd name="connsiteX252" fmla="*/ 7660538 w 10479782"/>
                <a:gd name="connsiteY252" fmla="*/ 1625043 h 2198909"/>
                <a:gd name="connsiteX253" fmla="*/ 7671645 w 10479782"/>
                <a:gd name="connsiteY253" fmla="*/ 1618009 h 2198909"/>
                <a:gd name="connsiteX254" fmla="*/ 7698302 w 10479782"/>
                <a:gd name="connsiteY254" fmla="*/ 1587834 h 2198909"/>
                <a:gd name="connsiteX255" fmla="*/ 7736991 w 10479782"/>
                <a:gd name="connsiteY255" fmla="*/ 1483984 h 2198909"/>
                <a:gd name="connsiteX256" fmla="*/ 7748098 w 10479782"/>
                <a:gd name="connsiteY256" fmla="*/ 1462879 h 2198909"/>
                <a:gd name="connsiteX257" fmla="*/ 7848987 w 10479782"/>
                <a:gd name="connsiteY257" fmla="*/ 1391794 h 2198909"/>
                <a:gd name="connsiteX258" fmla="*/ 7886382 w 10479782"/>
                <a:gd name="connsiteY258" fmla="*/ 1398458 h 2198909"/>
                <a:gd name="connsiteX259" fmla="*/ 7927662 w 10479782"/>
                <a:gd name="connsiteY259" fmla="*/ 1421784 h 2198909"/>
                <a:gd name="connsiteX260" fmla="*/ 8018186 w 10479782"/>
                <a:gd name="connsiteY260" fmla="*/ 1427893 h 2198909"/>
                <a:gd name="connsiteX261" fmla="*/ 8052063 w 10479782"/>
                <a:gd name="connsiteY261" fmla="*/ 1415860 h 2198909"/>
                <a:gd name="connsiteX262" fmla="*/ 8111299 w 10479782"/>
                <a:gd name="connsiteY262" fmla="*/ 1383464 h 2198909"/>
                <a:gd name="connsiteX263" fmla="*/ 8157024 w 10479782"/>
                <a:gd name="connsiteY263" fmla="*/ 1333297 h 2198909"/>
                <a:gd name="connsiteX264" fmla="*/ 8223482 w 10479782"/>
                <a:gd name="connsiteY264" fmla="*/ 1250364 h 2198909"/>
                <a:gd name="connsiteX265" fmla="*/ 8351027 w 10479782"/>
                <a:gd name="connsiteY265" fmla="*/ 1218708 h 2198909"/>
                <a:gd name="connsiteX266" fmla="*/ 8400085 w 10479782"/>
                <a:gd name="connsiteY266" fmla="*/ 1208157 h 2198909"/>
                <a:gd name="connsiteX267" fmla="*/ 8578539 w 10479782"/>
                <a:gd name="connsiteY267" fmla="*/ 1163913 h 2198909"/>
                <a:gd name="connsiteX268" fmla="*/ 8594087 w 10479782"/>
                <a:gd name="connsiteY268" fmla="*/ 1162432 h 2198909"/>
                <a:gd name="connsiteX269" fmla="*/ 8717746 w 10479782"/>
                <a:gd name="connsiteY269" fmla="*/ 1111526 h 2198909"/>
                <a:gd name="connsiteX270" fmla="*/ 8747550 w 10479782"/>
                <a:gd name="connsiteY270" fmla="*/ 1098936 h 2198909"/>
                <a:gd name="connsiteX271" fmla="*/ 8784019 w 10479782"/>
                <a:gd name="connsiteY271" fmla="*/ 1066727 h 2198909"/>
                <a:gd name="connsiteX272" fmla="*/ 8817712 w 10479782"/>
                <a:gd name="connsiteY272" fmla="*/ 975833 h 2198909"/>
                <a:gd name="connsiteX273" fmla="*/ 8857141 w 10479782"/>
                <a:gd name="connsiteY273" fmla="*/ 934367 h 2198909"/>
                <a:gd name="connsiteX274" fmla="*/ 8885835 w 10479782"/>
                <a:gd name="connsiteY274" fmla="*/ 909191 h 2198909"/>
                <a:gd name="connsiteX275" fmla="*/ 8911009 w 10479782"/>
                <a:gd name="connsiteY275" fmla="*/ 871057 h 2198909"/>
                <a:gd name="connsiteX276" fmla="*/ 8936185 w 10479782"/>
                <a:gd name="connsiteY276" fmla="*/ 779794 h 2198909"/>
                <a:gd name="connsiteX277" fmla="*/ 8974877 w 10479782"/>
                <a:gd name="connsiteY277" fmla="*/ 698896 h 2198909"/>
                <a:gd name="connsiteX278" fmla="*/ 9044481 w 10479782"/>
                <a:gd name="connsiteY278" fmla="*/ 654099 h 2198909"/>
                <a:gd name="connsiteX279" fmla="*/ 9087613 w 10479782"/>
                <a:gd name="connsiteY279" fmla="*/ 630588 h 2198909"/>
                <a:gd name="connsiteX280" fmla="*/ 9258478 w 10479782"/>
                <a:gd name="connsiteY280" fmla="*/ 654284 h 2198909"/>
                <a:gd name="connsiteX281" fmla="*/ 9375101 w 10479782"/>
                <a:gd name="connsiteY281" fmla="*/ 677423 h 2198909"/>
                <a:gd name="connsiteX282" fmla="*/ 9413421 w 10479782"/>
                <a:gd name="connsiteY282" fmla="*/ 668537 h 2198909"/>
                <a:gd name="connsiteX283" fmla="*/ 9521715 w 10479782"/>
                <a:gd name="connsiteY283" fmla="*/ 593009 h 2198909"/>
                <a:gd name="connsiteX284" fmla="*/ 9628714 w 10479782"/>
                <a:gd name="connsiteY284" fmla="*/ 559319 h 2198909"/>
                <a:gd name="connsiteX285" fmla="*/ 9709239 w 10479782"/>
                <a:gd name="connsiteY285" fmla="*/ 549692 h 2198909"/>
                <a:gd name="connsiteX286" fmla="*/ 9778472 w 10479782"/>
                <a:gd name="connsiteY286" fmla="*/ 542288 h 2198909"/>
                <a:gd name="connsiteX287" fmla="*/ 9861592 w 10479782"/>
                <a:gd name="connsiteY287" fmla="*/ 521554 h 2198909"/>
                <a:gd name="connsiteX288" fmla="*/ 9908613 w 10479782"/>
                <a:gd name="connsiteY288" fmla="*/ 498969 h 2198909"/>
                <a:gd name="connsiteX289" fmla="*/ 9983398 w 10479782"/>
                <a:gd name="connsiteY289" fmla="*/ 466574 h 2198909"/>
                <a:gd name="connsiteX290" fmla="*/ 10060038 w 10479782"/>
                <a:gd name="connsiteY290" fmla="*/ 424553 h 2198909"/>
                <a:gd name="connsiteX291" fmla="*/ 10118905 w 10479782"/>
                <a:gd name="connsiteY291" fmla="*/ 365684 h 2198909"/>
                <a:gd name="connsiteX292" fmla="*/ 10150561 w 10479782"/>
                <a:gd name="connsiteY292" fmla="*/ 316072 h 2198909"/>
                <a:gd name="connsiteX293" fmla="*/ 10243306 w 10479782"/>
                <a:gd name="connsiteY293" fmla="*/ 244987 h 2198909"/>
                <a:gd name="connsiteX294" fmla="*/ 10327164 w 10479782"/>
                <a:gd name="connsiteY294" fmla="*/ 110961 h 2198909"/>
                <a:gd name="connsiteX295" fmla="*/ 10379738 w 10479782"/>
                <a:gd name="connsiteY295" fmla="*/ 55241 h 2198909"/>
                <a:gd name="connsiteX296" fmla="*/ 10409541 w 10479782"/>
                <a:gd name="connsiteY296" fmla="*/ 39507 h 2198909"/>
                <a:gd name="connsiteX297" fmla="*/ 10460263 w 10479782"/>
                <a:gd name="connsiteY297" fmla="*/ 817 h 21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Lst>
              <a:rect l="l" t="t" r="r" b="b"/>
              <a:pathLst>
                <a:path w="10479782" h="2198909">
                  <a:moveTo>
                    <a:pt x="10461499" y="0"/>
                  </a:moveTo>
                  <a:lnTo>
                    <a:pt x="10479782" y="268945"/>
                  </a:lnTo>
                  <a:lnTo>
                    <a:pt x="10440826" y="322737"/>
                  </a:lnTo>
                  <a:cubicBezTo>
                    <a:pt x="10431756" y="335140"/>
                    <a:pt x="10423424" y="349765"/>
                    <a:pt x="10411022" y="357725"/>
                  </a:cubicBezTo>
                  <a:cubicBezTo>
                    <a:pt x="10385290" y="374385"/>
                    <a:pt x="10357152" y="387898"/>
                    <a:pt x="10329570" y="401597"/>
                  </a:cubicBezTo>
                  <a:cubicBezTo>
                    <a:pt x="10305875" y="413260"/>
                    <a:pt x="10280699" y="421960"/>
                    <a:pt x="10257560" y="434548"/>
                  </a:cubicBezTo>
                  <a:cubicBezTo>
                    <a:pt x="10239048" y="444545"/>
                    <a:pt x="10222571" y="458429"/>
                    <a:pt x="10205356" y="471018"/>
                  </a:cubicBezTo>
                  <a:cubicBezTo>
                    <a:pt x="10190361" y="481938"/>
                    <a:pt x="10173886" y="491379"/>
                    <a:pt x="10161298" y="504523"/>
                  </a:cubicBezTo>
                  <a:cubicBezTo>
                    <a:pt x="10130568" y="536364"/>
                    <a:pt x="10099653" y="567648"/>
                    <a:pt x="10061519" y="591159"/>
                  </a:cubicBezTo>
                  <a:cubicBezTo>
                    <a:pt x="10023940" y="614483"/>
                    <a:pt x="9988397" y="640586"/>
                    <a:pt x="9951004" y="664281"/>
                  </a:cubicBezTo>
                  <a:cubicBezTo>
                    <a:pt x="9914350" y="687420"/>
                    <a:pt x="9881213" y="712781"/>
                    <a:pt x="9862146" y="753878"/>
                  </a:cubicBezTo>
                  <a:cubicBezTo>
                    <a:pt x="9853631" y="772019"/>
                    <a:pt x="9841599" y="791827"/>
                    <a:pt x="9825493" y="802378"/>
                  </a:cubicBezTo>
                  <a:cubicBezTo>
                    <a:pt x="9802538" y="817372"/>
                    <a:pt x="9773475" y="822742"/>
                    <a:pt x="9748484" y="835515"/>
                  </a:cubicBezTo>
                  <a:cubicBezTo>
                    <a:pt x="9719050" y="850509"/>
                    <a:pt x="9684990" y="863468"/>
                    <a:pt x="9664995" y="887348"/>
                  </a:cubicBezTo>
                  <a:cubicBezTo>
                    <a:pt x="9647224" y="908637"/>
                    <a:pt x="9629268" y="925296"/>
                    <a:pt x="9605757" y="938809"/>
                  </a:cubicBezTo>
                  <a:cubicBezTo>
                    <a:pt x="9589282" y="948251"/>
                    <a:pt x="9577066" y="965466"/>
                    <a:pt x="9560035" y="973242"/>
                  </a:cubicBezTo>
                  <a:cubicBezTo>
                    <a:pt x="9537636" y="983609"/>
                    <a:pt x="9515050" y="991754"/>
                    <a:pt x="9495427" y="1007860"/>
                  </a:cubicBezTo>
                  <a:cubicBezTo>
                    <a:pt x="9475065" y="1024520"/>
                    <a:pt x="9451926" y="1037663"/>
                    <a:pt x="9430637" y="1053214"/>
                  </a:cubicBezTo>
                  <a:cubicBezTo>
                    <a:pt x="9419345" y="1061543"/>
                    <a:pt x="9410088" y="1072466"/>
                    <a:pt x="9399167" y="1081166"/>
                  </a:cubicBezTo>
                  <a:cubicBezTo>
                    <a:pt x="9379175" y="1097086"/>
                    <a:pt x="9358811" y="1112636"/>
                    <a:pt x="9338262" y="1127630"/>
                  </a:cubicBezTo>
                  <a:cubicBezTo>
                    <a:pt x="9317715" y="1142626"/>
                    <a:pt x="9298092" y="1160026"/>
                    <a:pt x="9275507" y="1170948"/>
                  </a:cubicBezTo>
                  <a:cubicBezTo>
                    <a:pt x="9237004" y="1189460"/>
                    <a:pt x="9194982" y="1200568"/>
                    <a:pt x="9157587" y="1220560"/>
                  </a:cubicBezTo>
                  <a:cubicBezTo>
                    <a:pt x="9119638" y="1240922"/>
                    <a:pt x="9083911" y="1266470"/>
                    <a:pt x="9050218" y="1293496"/>
                  </a:cubicBezTo>
                  <a:cubicBezTo>
                    <a:pt x="9023561" y="1314785"/>
                    <a:pt x="8998572" y="1335890"/>
                    <a:pt x="8965064" y="1346810"/>
                  </a:cubicBezTo>
                  <a:cubicBezTo>
                    <a:pt x="8946367" y="1352920"/>
                    <a:pt x="8926746" y="1366249"/>
                    <a:pt x="8915452" y="1381799"/>
                  </a:cubicBezTo>
                  <a:cubicBezTo>
                    <a:pt x="8891017" y="1415674"/>
                    <a:pt x="8859732" y="1439555"/>
                    <a:pt x="8824374" y="1459917"/>
                  </a:cubicBezTo>
                  <a:cubicBezTo>
                    <a:pt x="8777169" y="1487315"/>
                    <a:pt x="8730519" y="1515268"/>
                    <a:pt x="8683128" y="1542110"/>
                  </a:cubicBezTo>
                  <a:cubicBezTo>
                    <a:pt x="8655177" y="1558031"/>
                    <a:pt x="8627410" y="1574875"/>
                    <a:pt x="8597789" y="1586538"/>
                  </a:cubicBezTo>
                  <a:cubicBezTo>
                    <a:pt x="8537257" y="1610604"/>
                    <a:pt x="8475242" y="1631151"/>
                    <a:pt x="8414152" y="1653552"/>
                  </a:cubicBezTo>
                  <a:cubicBezTo>
                    <a:pt x="8394160" y="1660770"/>
                    <a:pt x="8375278" y="1671137"/>
                    <a:pt x="8354914" y="1677432"/>
                  </a:cubicBezTo>
                  <a:cubicBezTo>
                    <a:pt x="8332885" y="1684281"/>
                    <a:pt x="8309192" y="1686317"/>
                    <a:pt x="8287162" y="1693166"/>
                  </a:cubicBezTo>
                  <a:cubicBezTo>
                    <a:pt x="8250508" y="1704458"/>
                    <a:pt x="8214965" y="1718898"/>
                    <a:pt x="8178313" y="1730375"/>
                  </a:cubicBezTo>
                  <a:cubicBezTo>
                    <a:pt x="8107597" y="1752404"/>
                    <a:pt x="8036696" y="1773509"/>
                    <a:pt x="7965797" y="1794426"/>
                  </a:cubicBezTo>
                  <a:cubicBezTo>
                    <a:pt x="7950618" y="1798869"/>
                    <a:pt x="7934141" y="1799425"/>
                    <a:pt x="7919147" y="1804237"/>
                  </a:cubicBezTo>
                  <a:cubicBezTo>
                    <a:pt x="7879346" y="1817196"/>
                    <a:pt x="7839730" y="1831264"/>
                    <a:pt x="7800300" y="1845519"/>
                  </a:cubicBezTo>
                  <a:cubicBezTo>
                    <a:pt x="7776421" y="1854220"/>
                    <a:pt x="7753095" y="1864956"/>
                    <a:pt x="7729030" y="1873286"/>
                  </a:cubicBezTo>
                  <a:cubicBezTo>
                    <a:pt x="7709778" y="1879950"/>
                    <a:pt x="7689970" y="1885133"/>
                    <a:pt x="7669977" y="1889207"/>
                  </a:cubicBezTo>
                  <a:cubicBezTo>
                    <a:pt x="7652762" y="1892725"/>
                    <a:pt x="7634806" y="1892354"/>
                    <a:pt x="7617775" y="1896611"/>
                  </a:cubicBezTo>
                  <a:cubicBezTo>
                    <a:pt x="7571679" y="1908088"/>
                    <a:pt x="7526141" y="1921047"/>
                    <a:pt x="7480416" y="1933264"/>
                  </a:cubicBezTo>
                  <a:cubicBezTo>
                    <a:pt x="7462091" y="1938078"/>
                    <a:pt x="7443393" y="1941596"/>
                    <a:pt x="7425622" y="1947704"/>
                  </a:cubicBezTo>
                  <a:cubicBezTo>
                    <a:pt x="7378046" y="1963810"/>
                    <a:pt x="7331212" y="1982135"/>
                    <a:pt x="7283451" y="1997316"/>
                  </a:cubicBezTo>
                  <a:cubicBezTo>
                    <a:pt x="7243837" y="2009904"/>
                    <a:pt x="7203111" y="2018974"/>
                    <a:pt x="7162938" y="2030081"/>
                  </a:cubicBezTo>
                  <a:cubicBezTo>
                    <a:pt x="7145908" y="2034895"/>
                    <a:pt x="7129617" y="2041744"/>
                    <a:pt x="7112588" y="2045816"/>
                  </a:cubicBezTo>
                  <a:cubicBezTo>
                    <a:pt x="7074453" y="2055073"/>
                    <a:pt x="7035763" y="2062847"/>
                    <a:pt x="6997443" y="2072103"/>
                  </a:cubicBezTo>
                  <a:cubicBezTo>
                    <a:pt x="6975599" y="2077471"/>
                    <a:pt x="6954496" y="2087098"/>
                    <a:pt x="6932282" y="2090616"/>
                  </a:cubicBezTo>
                  <a:cubicBezTo>
                    <a:pt x="6879523" y="2098945"/>
                    <a:pt x="6826394" y="2104869"/>
                    <a:pt x="6773265" y="2111533"/>
                  </a:cubicBezTo>
                  <a:cubicBezTo>
                    <a:pt x="6718472" y="2118382"/>
                    <a:pt x="6663862" y="2125602"/>
                    <a:pt x="6609064" y="2131711"/>
                  </a:cubicBezTo>
                  <a:cubicBezTo>
                    <a:pt x="6579076" y="2134859"/>
                    <a:pt x="6548901" y="2135413"/>
                    <a:pt x="6518913" y="2138375"/>
                  </a:cubicBezTo>
                  <a:cubicBezTo>
                    <a:pt x="6492626" y="2140967"/>
                    <a:pt x="6466524" y="2145780"/>
                    <a:pt x="6440239" y="2148928"/>
                  </a:cubicBezTo>
                  <a:cubicBezTo>
                    <a:pt x="6417469" y="2151519"/>
                    <a:pt x="6394514" y="2153000"/>
                    <a:pt x="6371744" y="2155592"/>
                  </a:cubicBezTo>
                  <a:cubicBezTo>
                    <a:pt x="6335276" y="2159848"/>
                    <a:pt x="6298993" y="2164663"/>
                    <a:pt x="6262710" y="2169105"/>
                  </a:cubicBezTo>
                  <a:cubicBezTo>
                    <a:pt x="6247532" y="2170771"/>
                    <a:pt x="6231610" y="2175399"/>
                    <a:pt x="6217357" y="2172623"/>
                  </a:cubicBezTo>
                  <a:cubicBezTo>
                    <a:pt x="6181442" y="2165588"/>
                    <a:pt x="6146085" y="2167624"/>
                    <a:pt x="6110358" y="2172437"/>
                  </a:cubicBezTo>
                  <a:cubicBezTo>
                    <a:pt x="6098141" y="2174104"/>
                    <a:pt x="6084997" y="2173733"/>
                    <a:pt x="6073149" y="2170587"/>
                  </a:cubicBezTo>
                  <a:cubicBezTo>
                    <a:pt x="6048898" y="2164291"/>
                    <a:pt x="6025389" y="2155406"/>
                    <a:pt x="6001508" y="2147632"/>
                  </a:cubicBezTo>
                  <a:cubicBezTo>
                    <a:pt x="5998915" y="2146707"/>
                    <a:pt x="5995769" y="2146520"/>
                    <a:pt x="5992994" y="2145966"/>
                  </a:cubicBezTo>
                  <a:cubicBezTo>
                    <a:pt x="5977257" y="2142818"/>
                    <a:pt x="5961709" y="2139671"/>
                    <a:pt x="5945973" y="2136894"/>
                  </a:cubicBezTo>
                  <a:cubicBezTo>
                    <a:pt x="5937458" y="2135413"/>
                    <a:pt x="5928757" y="2135228"/>
                    <a:pt x="5920240" y="2133932"/>
                  </a:cubicBezTo>
                  <a:cubicBezTo>
                    <a:pt x="5887290" y="2128749"/>
                    <a:pt x="5851007" y="2137450"/>
                    <a:pt x="5822498" y="2115051"/>
                  </a:cubicBezTo>
                  <a:cubicBezTo>
                    <a:pt x="5803987" y="2100611"/>
                    <a:pt x="5786030" y="2103944"/>
                    <a:pt x="5766224" y="2106165"/>
                  </a:cubicBezTo>
                  <a:cubicBezTo>
                    <a:pt x="5751228" y="2107831"/>
                    <a:pt x="5735863" y="2107275"/>
                    <a:pt x="5720684" y="2107461"/>
                  </a:cubicBezTo>
                  <a:cubicBezTo>
                    <a:pt x="5694027" y="2108016"/>
                    <a:pt x="5667370" y="2108202"/>
                    <a:pt x="5640713" y="2109127"/>
                  </a:cubicBezTo>
                  <a:cubicBezTo>
                    <a:pt x="5632196" y="2109497"/>
                    <a:pt x="5623498" y="2114126"/>
                    <a:pt x="5615165" y="2113386"/>
                  </a:cubicBezTo>
                  <a:cubicBezTo>
                    <a:pt x="5576661" y="2109868"/>
                    <a:pt x="5538157" y="2104313"/>
                    <a:pt x="5499652" y="2101167"/>
                  </a:cubicBezTo>
                  <a:cubicBezTo>
                    <a:pt x="5477809" y="2099316"/>
                    <a:pt x="5455409" y="2102832"/>
                    <a:pt x="5433750" y="2100242"/>
                  </a:cubicBezTo>
                  <a:cubicBezTo>
                    <a:pt x="5408761" y="2097280"/>
                    <a:pt x="5384325" y="2089690"/>
                    <a:pt x="5359518" y="2085061"/>
                  </a:cubicBezTo>
                  <a:cubicBezTo>
                    <a:pt x="5352669" y="2083767"/>
                    <a:pt x="5345080" y="2085432"/>
                    <a:pt x="5337859" y="2085801"/>
                  </a:cubicBezTo>
                  <a:cubicBezTo>
                    <a:pt x="5329714" y="2086172"/>
                    <a:pt x="5321754" y="2086913"/>
                    <a:pt x="5313608" y="2087098"/>
                  </a:cubicBezTo>
                  <a:cubicBezTo>
                    <a:pt x="5288802" y="2087469"/>
                    <a:pt x="5263997" y="2086913"/>
                    <a:pt x="5239190" y="2088209"/>
                  </a:cubicBezTo>
                  <a:cubicBezTo>
                    <a:pt x="5224011" y="2088950"/>
                    <a:pt x="5208092" y="2096539"/>
                    <a:pt x="5194022" y="2093762"/>
                  </a:cubicBezTo>
                  <a:cubicBezTo>
                    <a:pt x="5165329" y="2088394"/>
                    <a:pt x="5136636" y="2100426"/>
                    <a:pt x="5107944" y="2090431"/>
                  </a:cubicBezTo>
                  <a:cubicBezTo>
                    <a:pt x="5099057" y="2087469"/>
                    <a:pt x="5086840" y="2094874"/>
                    <a:pt x="5076101" y="2095243"/>
                  </a:cubicBezTo>
                  <a:cubicBezTo>
                    <a:pt x="5049260" y="2096168"/>
                    <a:pt x="5022419" y="2095983"/>
                    <a:pt x="4995576" y="2095799"/>
                  </a:cubicBezTo>
                  <a:cubicBezTo>
                    <a:pt x="4971510" y="2095614"/>
                    <a:pt x="4946519" y="2098205"/>
                    <a:pt x="4923380" y="2093021"/>
                  </a:cubicBezTo>
                  <a:cubicBezTo>
                    <a:pt x="4899129" y="2087468"/>
                    <a:pt x="4877286" y="2088209"/>
                    <a:pt x="4853775" y="2094502"/>
                  </a:cubicBezTo>
                  <a:cubicBezTo>
                    <a:pt x="4837670" y="2098760"/>
                    <a:pt x="4820639" y="2099316"/>
                    <a:pt x="4803979" y="2100611"/>
                  </a:cubicBezTo>
                  <a:cubicBezTo>
                    <a:pt x="4786023" y="2102092"/>
                    <a:pt x="4766215" y="2098205"/>
                    <a:pt x="4749925" y="2104313"/>
                  </a:cubicBezTo>
                  <a:cubicBezTo>
                    <a:pt x="4701422" y="2122456"/>
                    <a:pt x="4651626" y="2126343"/>
                    <a:pt x="4600905" y="2126343"/>
                  </a:cubicBezTo>
                  <a:cubicBezTo>
                    <a:pt x="4591648" y="2126343"/>
                    <a:pt x="4582206" y="2123752"/>
                    <a:pt x="4573322" y="2120975"/>
                  </a:cubicBezTo>
                  <a:cubicBezTo>
                    <a:pt x="4521488" y="2104313"/>
                    <a:pt x="4469470" y="2105794"/>
                    <a:pt x="4416711" y="2115976"/>
                  </a:cubicBezTo>
                  <a:cubicBezTo>
                    <a:pt x="4405789" y="2118198"/>
                    <a:pt x="4393572" y="2118569"/>
                    <a:pt x="4382651" y="2116347"/>
                  </a:cubicBezTo>
                  <a:cubicBezTo>
                    <a:pt x="4351919" y="2109868"/>
                    <a:pt x="4322116" y="2099130"/>
                    <a:pt x="4291200" y="2094502"/>
                  </a:cubicBezTo>
                  <a:cubicBezTo>
                    <a:pt x="4240110" y="2086913"/>
                    <a:pt x="4195867" y="2112458"/>
                    <a:pt x="4150141" y="2129120"/>
                  </a:cubicBezTo>
                  <a:cubicBezTo>
                    <a:pt x="4106639" y="2144854"/>
                    <a:pt x="4069615" y="2180397"/>
                    <a:pt x="4018151" y="2172437"/>
                  </a:cubicBezTo>
                  <a:cubicBezTo>
                    <a:pt x="4012969" y="2171696"/>
                    <a:pt x="4007231" y="2176695"/>
                    <a:pt x="4001491" y="2177991"/>
                  </a:cubicBezTo>
                  <a:cubicBezTo>
                    <a:pt x="3985757" y="2181509"/>
                    <a:pt x="3970022" y="2185765"/>
                    <a:pt x="3954101" y="2187433"/>
                  </a:cubicBezTo>
                  <a:cubicBezTo>
                    <a:pt x="3934664" y="2189654"/>
                    <a:pt x="3914857" y="2188913"/>
                    <a:pt x="3895419" y="2190764"/>
                  </a:cubicBezTo>
                  <a:cubicBezTo>
                    <a:pt x="3870427" y="2192985"/>
                    <a:pt x="3845808" y="2198909"/>
                    <a:pt x="3821000" y="2198909"/>
                  </a:cubicBezTo>
                  <a:cubicBezTo>
                    <a:pt x="3801008" y="2198909"/>
                    <a:pt x="3781199" y="2192060"/>
                    <a:pt x="3761394" y="2188727"/>
                  </a:cubicBezTo>
                  <a:cubicBezTo>
                    <a:pt x="3733440" y="2184100"/>
                    <a:pt x="3702710" y="2185396"/>
                    <a:pt x="3678089" y="2173548"/>
                  </a:cubicBezTo>
                  <a:cubicBezTo>
                    <a:pt x="3651803" y="2160960"/>
                    <a:pt x="3626812" y="2155221"/>
                    <a:pt x="3599599" y="2159108"/>
                  </a:cubicBezTo>
                  <a:cubicBezTo>
                    <a:pt x="3590529" y="2160404"/>
                    <a:pt x="3578866" y="2168180"/>
                    <a:pt x="3574795" y="2176139"/>
                  </a:cubicBezTo>
                  <a:cubicBezTo>
                    <a:pt x="3565722" y="2193910"/>
                    <a:pt x="3553321" y="2197059"/>
                    <a:pt x="3536474" y="2190949"/>
                  </a:cubicBezTo>
                  <a:cubicBezTo>
                    <a:pt x="3521850" y="2185765"/>
                    <a:pt x="3503894" y="2183174"/>
                    <a:pt x="3493898" y="2173177"/>
                  </a:cubicBezTo>
                  <a:cubicBezTo>
                    <a:pt x="3465573" y="2144855"/>
                    <a:pt x="3429475" y="2143929"/>
                    <a:pt x="3394304" y="2136340"/>
                  </a:cubicBezTo>
                  <a:cubicBezTo>
                    <a:pt x="3372832" y="2131711"/>
                    <a:pt x="3352837" y="2131526"/>
                    <a:pt x="3331364" y="2134672"/>
                  </a:cubicBezTo>
                  <a:cubicBezTo>
                    <a:pt x="3284716" y="2141708"/>
                    <a:pt x="3239360" y="2131711"/>
                    <a:pt x="3194561" y="2118938"/>
                  </a:cubicBezTo>
                  <a:cubicBezTo>
                    <a:pt x="3164942" y="2110423"/>
                    <a:pt x="3134583" y="2105240"/>
                    <a:pt x="3105150" y="2096539"/>
                  </a:cubicBezTo>
                  <a:cubicBezTo>
                    <a:pt x="3083120" y="2089875"/>
                    <a:pt x="3061093" y="2081914"/>
                    <a:pt x="3040916" y="2071178"/>
                  </a:cubicBezTo>
                  <a:cubicBezTo>
                    <a:pt x="3011664" y="2055442"/>
                    <a:pt x="2986121" y="2031747"/>
                    <a:pt x="2948911" y="2038042"/>
                  </a:cubicBezTo>
                  <a:cubicBezTo>
                    <a:pt x="2916143" y="2043595"/>
                    <a:pt x="2886526" y="2031933"/>
                    <a:pt x="2856536" y="2020826"/>
                  </a:cubicBezTo>
                  <a:cubicBezTo>
                    <a:pt x="2834507" y="2012681"/>
                    <a:pt x="2812481" y="2004349"/>
                    <a:pt x="2789709" y="1999166"/>
                  </a:cubicBezTo>
                  <a:cubicBezTo>
                    <a:pt x="2762681" y="1993058"/>
                    <a:pt x="2732137" y="1995650"/>
                    <a:pt x="2708071" y="1984356"/>
                  </a:cubicBezTo>
                  <a:cubicBezTo>
                    <a:pt x="2682894" y="1972509"/>
                    <a:pt x="2661979" y="1980470"/>
                    <a:pt x="2639578" y="1983803"/>
                  </a:cubicBezTo>
                  <a:cubicBezTo>
                    <a:pt x="2603850" y="1988986"/>
                    <a:pt x="2568306" y="1998612"/>
                    <a:pt x="2532209" y="1986393"/>
                  </a:cubicBezTo>
                  <a:cubicBezTo>
                    <a:pt x="2488337" y="1971584"/>
                    <a:pt x="2444833" y="1955665"/>
                    <a:pt x="2400776" y="1941596"/>
                  </a:cubicBezTo>
                  <a:cubicBezTo>
                    <a:pt x="2383743" y="1936226"/>
                    <a:pt x="2365420" y="1934004"/>
                    <a:pt x="2347647" y="1931598"/>
                  </a:cubicBezTo>
                  <a:cubicBezTo>
                    <a:pt x="2330802" y="1929562"/>
                    <a:pt x="2310625" y="1934745"/>
                    <a:pt x="2297664" y="1926971"/>
                  </a:cubicBezTo>
                  <a:cubicBezTo>
                    <a:pt x="2264343" y="1906978"/>
                    <a:pt x="2230098" y="1897168"/>
                    <a:pt x="2191592" y="1897167"/>
                  </a:cubicBezTo>
                  <a:cubicBezTo>
                    <a:pt x="2177152" y="1897167"/>
                    <a:pt x="2163082" y="1888836"/>
                    <a:pt x="2148460" y="1887355"/>
                  </a:cubicBezTo>
                  <a:cubicBezTo>
                    <a:pt x="2128465" y="1885505"/>
                    <a:pt x="2105510" y="1880506"/>
                    <a:pt x="2088110" y="1887541"/>
                  </a:cubicBezTo>
                  <a:cubicBezTo>
                    <a:pt x="2047200" y="1904201"/>
                    <a:pt x="2014065" y="1890317"/>
                    <a:pt x="1978335" y="1873842"/>
                  </a:cubicBezTo>
                  <a:cubicBezTo>
                    <a:pt x="1943162" y="1857551"/>
                    <a:pt x="1906138" y="1844594"/>
                    <a:pt x="1868746" y="1833856"/>
                  </a:cubicBezTo>
                  <a:cubicBezTo>
                    <a:pt x="1854677" y="1829969"/>
                    <a:pt x="1837833" y="1836449"/>
                    <a:pt x="1822281" y="1837743"/>
                  </a:cubicBezTo>
                  <a:cubicBezTo>
                    <a:pt x="1816726" y="1838114"/>
                    <a:pt x="1810617" y="1838670"/>
                    <a:pt x="1805620" y="1836818"/>
                  </a:cubicBezTo>
                  <a:cubicBezTo>
                    <a:pt x="1757306" y="1819047"/>
                    <a:pt x="1708248" y="1805534"/>
                    <a:pt x="1655861" y="1814789"/>
                  </a:cubicBezTo>
                  <a:cubicBezTo>
                    <a:pt x="1651049" y="1815716"/>
                    <a:pt x="1645678" y="1813679"/>
                    <a:pt x="1640864" y="1812383"/>
                  </a:cubicBezTo>
                  <a:cubicBezTo>
                    <a:pt x="1617354" y="1805718"/>
                    <a:pt x="1594400" y="1795167"/>
                    <a:pt x="1570522" y="1792761"/>
                  </a:cubicBezTo>
                  <a:cubicBezTo>
                    <a:pt x="1511653" y="1786837"/>
                    <a:pt x="1452417" y="1784429"/>
                    <a:pt x="1393176" y="1780542"/>
                  </a:cubicBezTo>
                  <a:cubicBezTo>
                    <a:pt x="1389473" y="1780357"/>
                    <a:pt x="1385586" y="1780357"/>
                    <a:pt x="1382255" y="1779061"/>
                  </a:cubicBezTo>
                  <a:cubicBezTo>
                    <a:pt x="1360410" y="1771101"/>
                    <a:pt x="1341344" y="1773693"/>
                    <a:pt x="1322831" y="1788872"/>
                  </a:cubicBezTo>
                  <a:cubicBezTo>
                    <a:pt x="1314686" y="1795536"/>
                    <a:pt x="1303578" y="1799054"/>
                    <a:pt x="1293399" y="1802756"/>
                  </a:cubicBezTo>
                  <a:cubicBezTo>
                    <a:pt x="1278402" y="1808311"/>
                    <a:pt x="1263039" y="1813679"/>
                    <a:pt x="1247489" y="1817197"/>
                  </a:cubicBezTo>
                  <a:cubicBezTo>
                    <a:pt x="1232124" y="1820527"/>
                    <a:pt x="1215649" y="1825155"/>
                    <a:pt x="1200839" y="1822564"/>
                  </a:cubicBezTo>
                  <a:cubicBezTo>
                    <a:pt x="1174182" y="1817937"/>
                    <a:pt x="1148820" y="1807570"/>
                    <a:pt x="1122534" y="1800720"/>
                  </a:cubicBezTo>
                  <a:cubicBezTo>
                    <a:pt x="1113464" y="1798313"/>
                    <a:pt x="1103466" y="1798685"/>
                    <a:pt x="1094027" y="1798498"/>
                  </a:cubicBezTo>
                  <a:cubicBezTo>
                    <a:pt x="1072366" y="1797944"/>
                    <a:pt x="1050152" y="1803312"/>
                    <a:pt x="1030531" y="1787947"/>
                  </a:cubicBezTo>
                  <a:cubicBezTo>
                    <a:pt x="1012390" y="1773508"/>
                    <a:pt x="994061" y="1777765"/>
                    <a:pt x="974995" y="1788687"/>
                  </a:cubicBezTo>
                  <a:cubicBezTo>
                    <a:pt x="961296" y="1796463"/>
                    <a:pt x="945747" y="1802571"/>
                    <a:pt x="930382" y="1805534"/>
                  </a:cubicBezTo>
                  <a:cubicBezTo>
                    <a:pt x="909278" y="1809605"/>
                    <a:pt x="888360" y="1811273"/>
                    <a:pt x="865590" y="1808865"/>
                  </a:cubicBezTo>
                  <a:cubicBezTo>
                    <a:pt x="849484" y="1807199"/>
                    <a:pt x="836340" y="1806459"/>
                    <a:pt x="823752" y="1796648"/>
                  </a:cubicBezTo>
                  <a:cubicBezTo>
                    <a:pt x="821717" y="1795167"/>
                    <a:pt x="818015" y="1794796"/>
                    <a:pt x="815238" y="1794982"/>
                  </a:cubicBezTo>
                  <a:cubicBezTo>
                    <a:pt x="778770" y="1798129"/>
                    <a:pt x="742671" y="1796463"/>
                    <a:pt x="705832" y="1794240"/>
                  </a:cubicBezTo>
                  <a:cubicBezTo>
                    <a:pt x="659000" y="1791280"/>
                    <a:pt x="609756" y="1799979"/>
                    <a:pt x="569216" y="1831079"/>
                  </a:cubicBezTo>
                  <a:cubicBezTo>
                    <a:pt x="563292" y="1835708"/>
                    <a:pt x="554407" y="1837743"/>
                    <a:pt x="546631" y="1838854"/>
                  </a:cubicBezTo>
                  <a:cubicBezTo>
                    <a:pt x="509978" y="1843666"/>
                    <a:pt x="473139" y="1847000"/>
                    <a:pt x="436485" y="1852368"/>
                  </a:cubicBezTo>
                  <a:cubicBezTo>
                    <a:pt x="416492" y="1855330"/>
                    <a:pt x="395574" y="1857923"/>
                    <a:pt x="377434" y="1866067"/>
                  </a:cubicBezTo>
                  <a:cubicBezTo>
                    <a:pt x="359664" y="1874026"/>
                    <a:pt x="345407" y="1883468"/>
                    <a:pt x="334855" y="1866808"/>
                  </a:cubicBezTo>
                  <a:cubicBezTo>
                    <a:pt x="315977" y="1875694"/>
                    <a:pt x="299498" y="1883098"/>
                    <a:pt x="283396" y="1891057"/>
                  </a:cubicBezTo>
                  <a:cubicBezTo>
                    <a:pt x="277470" y="1894019"/>
                    <a:pt x="272471" y="1898833"/>
                    <a:pt x="266547" y="1901610"/>
                  </a:cubicBezTo>
                  <a:cubicBezTo>
                    <a:pt x="260252" y="1904572"/>
                    <a:pt x="253219" y="1906422"/>
                    <a:pt x="246370" y="1907903"/>
                  </a:cubicBezTo>
                  <a:cubicBezTo>
                    <a:pt x="215824" y="1914567"/>
                    <a:pt x="185280" y="1920676"/>
                    <a:pt x="154923" y="1927896"/>
                  </a:cubicBezTo>
                  <a:cubicBezTo>
                    <a:pt x="148997" y="1929377"/>
                    <a:pt x="143998" y="1935301"/>
                    <a:pt x="138630" y="1939188"/>
                  </a:cubicBezTo>
                  <a:cubicBezTo>
                    <a:pt x="135113" y="1941780"/>
                    <a:pt x="131597" y="1945668"/>
                    <a:pt x="127708" y="1946223"/>
                  </a:cubicBezTo>
                  <a:cubicBezTo>
                    <a:pt x="98089" y="1950666"/>
                    <a:pt x="68657" y="1955850"/>
                    <a:pt x="38853" y="1958071"/>
                  </a:cubicBezTo>
                  <a:lnTo>
                    <a:pt x="35679" y="1958561"/>
                  </a:lnTo>
                  <a:lnTo>
                    <a:pt x="0" y="1433717"/>
                  </a:lnTo>
                  <a:lnTo>
                    <a:pt x="42184" y="1423079"/>
                  </a:lnTo>
                  <a:cubicBezTo>
                    <a:pt x="83097" y="1411971"/>
                    <a:pt x="123452" y="1411971"/>
                    <a:pt x="164178" y="1425856"/>
                  </a:cubicBezTo>
                  <a:cubicBezTo>
                    <a:pt x="192871" y="1435666"/>
                    <a:pt x="222119" y="1435666"/>
                    <a:pt x="250628" y="1422338"/>
                  </a:cubicBezTo>
                  <a:cubicBezTo>
                    <a:pt x="265992" y="1415120"/>
                    <a:pt x="281728" y="1407715"/>
                    <a:pt x="298019" y="1403642"/>
                  </a:cubicBezTo>
                  <a:cubicBezTo>
                    <a:pt x="308570" y="1401049"/>
                    <a:pt x="320787" y="1403457"/>
                    <a:pt x="331894" y="1405494"/>
                  </a:cubicBezTo>
                  <a:cubicBezTo>
                    <a:pt x="353368" y="1409565"/>
                    <a:pt x="375582" y="1421969"/>
                    <a:pt x="395574" y="1418822"/>
                  </a:cubicBezTo>
                  <a:cubicBezTo>
                    <a:pt x="464625" y="1407715"/>
                    <a:pt x="529786" y="1433816"/>
                    <a:pt x="597169" y="1434557"/>
                  </a:cubicBezTo>
                  <a:cubicBezTo>
                    <a:pt x="627713" y="1434926"/>
                    <a:pt x="657888" y="1440850"/>
                    <a:pt x="679362" y="1409936"/>
                  </a:cubicBezTo>
                  <a:cubicBezTo>
                    <a:pt x="682137" y="1405863"/>
                    <a:pt x="695652" y="1408084"/>
                    <a:pt x="703982" y="1409381"/>
                  </a:cubicBezTo>
                  <a:cubicBezTo>
                    <a:pt x="722494" y="1412158"/>
                    <a:pt x="740821" y="1419191"/>
                    <a:pt x="759147" y="1419007"/>
                  </a:cubicBezTo>
                  <a:cubicBezTo>
                    <a:pt x="797097" y="1418822"/>
                    <a:pt x="835230" y="1415860"/>
                    <a:pt x="872994" y="1412527"/>
                  </a:cubicBezTo>
                  <a:cubicBezTo>
                    <a:pt x="887248" y="1411231"/>
                    <a:pt x="900948" y="1406234"/>
                    <a:pt x="915017" y="1402716"/>
                  </a:cubicBezTo>
                  <a:cubicBezTo>
                    <a:pt x="922791" y="1400680"/>
                    <a:pt x="931123" y="1395312"/>
                    <a:pt x="938341" y="1396421"/>
                  </a:cubicBezTo>
                  <a:cubicBezTo>
                    <a:pt x="980179" y="1402901"/>
                    <a:pt x="1018498" y="1386982"/>
                    <a:pt x="1058113" y="1379021"/>
                  </a:cubicBezTo>
                  <a:cubicBezTo>
                    <a:pt x="1076440" y="1375319"/>
                    <a:pt x="1093655" y="1366433"/>
                    <a:pt x="1111427" y="1360325"/>
                  </a:cubicBezTo>
                  <a:cubicBezTo>
                    <a:pt x="1116054" y="1358657"/>
                    <a:pt x="1121238" y="1357177"/>
                    <a:pt x="1125867" y="1357548"/>
                  </a:cubicBezTo>
                  <a:cubicBezTo>
                    <a:pt x="1152337" y="1359769"/>
                    <a:pt x="1178625" y="1362916"/>
                    <a:pt x="1204911" y="1365321"/>
                  </a:cubicBezTo>
                  <a:cubicBezTo>
                    <a:pt x="1228792" y="1367543"/>
                    <a:pt x="1252857" y="1368283"/>
                    <a:pt x="1264149" y="1395496"/>
                  </a:cubicBezTo>
                  <a:cubicBezTo>
                    <a:pt x="1265816" y="1399755"/>
                    <a:pt x="1271369" y="1402901"/>
                    <a:pt x="1275627" y="1405679"/>
                  </a:cubicBezTo>
                  <a:cubicBezTo>
                    <a:pt x="1341345" y="1448441"/>
                    <a:pt x="1376516" y="1447329"/>
                    <a:pt x="1440752" y="1402160"/>
                  </a:cubicBezTo>
                  <a:cubicBezTo>
                    <a:pt x="1447417" y="1397533"/>
                    <a:pt x="1461670" y="1394200"/>
                    <a:pt x="1466113" y="1397903"/>
                  </a:cubicBezTo>
                  <a:cubicBezTo>
                    <a:pt x="1503877" y="1428633"/>
                    <a:pt x="1545159" y="1425300"/>
                    <a:pt x="1588663" y="1415674"/>
                  </a:cubicBezTo>
                  <a:cubicBezTo>
                    <a:pt x="1599954" y="1413083"/>
                    <a:pt x="1615875" y="1413083"/>
                    <a:pt x="1624390" y="1419192"/>
                  </a:cubicBezTo>
                  <a:cubicBezTo>
                    <a:pt x="1664931" y="1447514"/>
                    <a:pt x="1708434" y="1443442"/>
                    <a:pt x="1752492" y="1435112"/>
                  </a:cubicBezTo>
                  <a:cubicBezTo>
                    <a:pt x="1759340" y="1433816"/>
                    <a:pt x="1767672" y="1426781"/>
                    <a:pt x="1770632" y="1420303"/>
                  </a:cubicBezTo>
                  <a:cubicBezTo>
                    <a:pt x="1781185" y="1397348"/>
                    <a:pt x="1800993" y="1389572"/>
                    <a:pt x="1822836" y="1383093"/>
                  </a:cubicBezTo>
                  <a:cubicBezTo>
                    <a:pt x="1857269" y="1372542"/>
                    <a:pt x="1891144" y="1360138"/>
                    <a:pt x="1925762" y="1350143"/>
                  </a:cubicBezTo>
                  <a:cubicBezTo>
                    <a:pt x="1934278" y="1347737"/>
                    <a:pt x="1944830" y="1349218"/>
                    <a:pt x="1953716" y="1351993"/>
                  </a:cubicBezTo>
                  <a:cubicBezTo>
                    <a:pt x="1984075" y="1361434"/>
                    <a:pt x="2003327" y="1385130"/>
                    <a:pt x="2024430" y="1406975"/>
                  </a:cubicBezTo>
                  <a:cubicBezTo>
                    <a:pt x="2033686" y="1416601"/>
                    <a:pt x="2046459" y="1423450"/>
                    <a:pt x="2058863" y="1429002"/>
                  </a:cubicBezTo>
                  <a:cubicBezTo>
                    <a:pt x="2091072" y="1443258"/>
                    <a:pt x="2124024" y="1456030"/>
                    <a:pt x="2156605" y="1469544"/>
                  </a:cubicBezTo>
                  <a:cubicBezTo>
                    <a:pt x="2159752" y="1470840"/>
                    <a:pt x="2162342" y="1474171"/>
                    <a:pt x="2164750" y="1476948"/>
                  </a:cubicBezTo>
                  <a:cubicBezTo>
                    <a:pt x="2188815" y="1506198"/>
                    <a:pt x="2212694" y="1535630"/>
                    <a:pt x="2236945" y="1564880"/>
                  </a:cubicBezTo>
                  <a:cubicBezTo>
                    <a:pt x="2241573" y="1570433"/>
                    <a:pt x="2248239" y="1574506"/>
                    <a:pt x="2253235" y="1579874"/>
                  </a:cubicBezTo>
                  <a:cubicBezTo>
                    <a:pt x="2260271" y="1587279"/>
                    <a:pt x="2269157" y="1594314"/>
                    <a:pt x="2272859" y="1603200"/>
                  </a:cubicBezTo>
                  <a:cubicBezTo>
                    <a:pt x="2284336" y="1631151"/>
                    <a:pt x="2306365" y="1643186"/>
                    <a:pt x="2334132" y="1648369"/>
                  </a:cubicBezTo>
                  <a:cubicBezTo>
                    <a:pt x="2359495" y="1653181"/>
                    <a:pt x="2384855" y="1657254"/>
                    <a:pt x="2410031" y="1662807"/>
                  </a:cubicBezTo>
                  <a:cubicBezTo>
                    <a:pt x="2440760" y="1669471"/>
                    <a:pt x="2471306" y="1676691"/>
                    <a:pt x="2501665" y="1684837"/>
                  </a:cubicBezTo>
                  <a:cubicBezTo>
                    <a:pt x="2514807" y="1688354"/>
                    <a:pt x="2528691" y="1692426"/>
                    <a:pt x="2539985" y="1699646"/>
                  </a:cubicBezTo>
                  <a:cubicBezTo>
                    <a:pt x="2571639" y="1719639"/>
                    <a:pt x="2605516" y="1733152"/>
                    <a:pt x="2642724" y="1727784"/>
                  </a:cubicBezTo>
                  <a:cubicBezTo>
                    <a:pt x="2672528" y="1723526"/>
                    <a:pt x="2697519" y="1734448"/>
                    <a:pt x="2716031" y="1751479"/>
                  </a:cubicBezTo>
                  <a:cubicBezTo>
                    <a:pt x="2749723" y="1782394"/>
                    <a:pt x="2785820" y="1775359"/>
                    <a:pt x="2821734" y="1765363"/>
                  </a:cubicBezTo>
                  <a:cubicBezTo>
                    <a:pt x="2840246" y="1760180"/>
                    <a:pt x="2855425" y="1760920"/>
                    <a:pt x="2873011" y="1765917"/>
                  </a:cubicBezTo>
                  <a:cubicBezTo>
                    <a:pt x="2913737" y="1777580"/>
                    <a:pt x="2940950" y="1809236"/>
                    <a:pt x="2967236" y="1837003"/>
                  </a:cubicBezTo>
                  <a:cubicBezTo>
                    <a:pt x="2989636" y="1860698"/>
                    <a:pt x="3014813" y="1874026"/>
                    <a:pt x="3042395" y="1884024"/>
                  </a:cubicBezTo>
                  <a:cubicBezTo>
                    <a:pt x="3077197" y="1896796"/>
                    <a:pt x="3104779" y="1891984"/>
                    <a:pt x="3121440" y="1861254"/>
                  </a:cubicBezTo>
                  <a:cubicBezTo>
                    <a:pt x="3126068" y="1852553"/>
                    <a:pt x="3134213" y="1842370"/>
                    <a:pt x="3142914" y="1839780"/>
                  </a:cubicBezTo>
                  <a:cubicBezTo>
                    <a:pt x="3184935" y="1826822"/>
                    <a:pt x="3227513" y="1807940"/>
                    <a:pt x="3272497" y="1819418"/>
                  </a:cubicBezTo>
                  <a:cubicBezTo>
                    <a:pt x="3334697" y="1835153"/>
                    <a:pt x="3395415" y="1834227"/>
                    <a:pt x="3457615" y="1818677"/>
                  </a:cubicBezTo>
                  <a:cubicBezTo>
                    <a:pt x="3558504" y="1793501"/>
                    <a:pt x="3659393" y="1766844"/>
                    <a:pt x="3765467" y="1772397"/>
                  </a:cubicBezTo>
                  <a:cubicBezTo>
                    <a:pt x="3783052" y="1773322"/>
                    <a:pt x="3803969" y="1762030"/>
                    <a:pt x="3819150" y="1750923"/>
                  </a:cubicBezTo>
                  <a:cubicBezTo>
                    <a:pt x="3848214" y="1729821"/>
                    <a:pt x="3846917" y="1728153"/>
                    <a:pt x="3879498" y="1745555"/>
                  </a:cubicBezTo>
                  <a:cubicBezTo>
                    <a:pt x="3887274" y="1749814"/>
                    <a:pt x="3896900" y="1752404"/>
                    <a:pt x="3902639" y="1758699"/>
                  </a:cubicBezTo>
                  <a:cubicBezTo>
                    <a:pt x="3931887" y="1790724"/>
                    <a:pt x="3967986" y="1782948"/>
                    <a:pt x="4003898" y="1778321"/>
                  </a:cubicBezTo>
                  <a:cubicBezTo>
                    <a:pt x="4010192" y="1777396"/>
                    <a:pt x="4017781" y="1776099"/>
                    <a:pt x="4023152" y="1778692"/>
                  </a:cubicBezTo>
                  <a:cubicBezTo>
                    <a:pt x="4047400" y="1790353"/>
                    <a:pt x="4067949" y="1786281"/>
                    <a:pt x="4089054" y="1770360"/>
                  </a:cubicBezTo>
                  <a:cubicBezTo>
                    <a:pt x="4107379" y="1756662"/>
                    <a:pt x="4128484" y="1748517"/>
                    <a:pt x="4150142" y="1765548"/>
                  </a:cubicBezTo>
                  <a:cubicBezTo>
                    <a:pt x="4198273" y="1803312"/>
                    <a:pt x="4249734" y="1805162"/>
                    <a:pt x="4304160" y="1781283"/>
                  </a:cubicBezTo>
                  <a:cubicBezTo>
                    <a:pt x="4343034" y="1764252"/>
                    <a:pt x="4381353" y="1760365"/>
                    <a:pt x="4422267" y="1777580"/>
                  </a:cubicBezTo>
                  <a:cubicBezTo>
                    <a:pt x="4438001" y="1784244"/>
                    <a:pt x="4458363" y="1779802"/>
                    <a:pt x="4476691" y="1781282"/>
                  </a:cubicBezTo>
                  <a:cubicBezTo>
                    <a:pt x="4487056" y="1782023"/>
                    <a:pt x="4498535" y="1782208"/>
                    <a:pt x="4507419" y="1786837"/>
                  </a:cubicBezTo>
                  <a:cubicBezTo>
                    <a:pt x="4531116" y="1798685"/>
                    <a:pt x="4553143" y="1813863"/>
                    <a:pt x="4577023" y="1825526"/>
                  </a:cubicBezTo>
                  <a:cubicBezTo>
                    <a:pt x="4588502" y="1831079"/>
                    <a:pt x="4602199" y="1834041"/>
                    <a:pt x="4615158" y="1834227"/>
                  </a:cubicBezTo>
                  <a:cubicBezTo>
                    <a:pt x="4653478" y="1835152"/>
                    <a:pt x="4691799" y="1835152"/>
                    <a:pt x="4729932" y="1833487"/>
                  </a:cubicBezTo>
                  <a:cubicBezTo>
                    <a:pt x="4792872" y="1830894"/>
                    <a:pt x="4856737" y="1830338"/>
                    <a:pt x="4902090" y="1775174"/>
                  </a:cubicBezTo>
                  <a:cubicBezTo>
                    <a:pt x="4905795" y="1770731"/>
                    <a:pt x="4913754" y="1768139"/>
                    <a:pt x="4920048" y="1767398"/>
                  </a:cubicBezTo>
                  <a:cubicBezTo>
                    <a:pt x="4949111" y="1763882"/>
                    <a:pt x="4978915" y="1763511"/>
                    <a:pt x="5007609" y="1757772"/>
                  </a:cubicBezTo>
                  <a:cubicBezTo>
                    <a:pt x="5030564" y="1753145"/>
                    <a:pt x="5049631" y="1754625"/>
                    <a:pt x="5067031" y="1770916"/>
                  </a:cubicBezTo>
                  <a:cubicBezTo>
                    <a:pt x="5089801" y="1792389"/>
                    <a:pt x="5117570" y="1804978"/>
                    <a:pt x="5147929" y="1798129"/>
                  </a:cubicBezTo>
                  <a:cubicBezTo>
                    <a:pt x="5178287" y="1791465"/>
                    <a:pt x="5198280" y="1805903"/>
                    <a:pt x="5220680" y="1820899"/>
                  </a:cubicBezTo>
                  <a:cubicBezTo>
                    <a:pt x="5236971" y="1831819"/>
                    <a:pt x="5255482" y="1845519"/>
                    <a:pt x="5273623" y="1846629"/>
                  </a:cubicBezTo>
                  <a:cubicBezTo>
                    <a:pt x="5314721" y="1849035"/>
                    <a:pt x="5350079" y="1887170"/>
                    <a:pt x="5394691" y="1865512"/>
                  </a:cubicBezTo>
                  <a:cubicBezTo>
                    <a:pt x="5397654" y="1864031"/>
                    <a:pt x="5403022" y="1867733"/>
                    <a:pt x="5407280" y="1868658"/>
                  </a:cubicBezTo>
                  <a:cubicBezTo>
                    <a:pt x="5441341" y="1875694"/>
                    <a:pt x="5473366" y="1868843"/>
                    <a:pt x="5498358" y="1845704"/>
                  </a:cubicBezTo>
                  <a:cubicBezTo>
                    <a:pt x="5531123" y="1815529"/>
                    <a:pt x="5567406" y="1812567"/>
                    <a:pt x="5607761" y="1822380"/>
                  </a:cubicBezTo>
                  <a:cubicBezTo>
                    <a:pt x="5620720" y="1825526"/>
                    <a:pt x="5633679" y="1827748"/>
                    <a:pt x="5646821" y="1830338"/>
                  </a:cubicBezTo>
                  <a:cubicBezTo>
                    <a:pt x="5664593" y="1834041"/>
                    <a:pt x="5682550" y="1837930"/>
                    <a:pt x="5700320" y="1841632"/>
                  </a:cubicBezTo>
                  <a:cubicBezTo>
                    <a:pt x="5717538" y="1845334"/>
                    <a:pt x="5736605" y="1851627"/>
                    <a:pt x="5749931" y="1835708"/>
                  </a:cubicBezTo>
                  <a:cubicBezTo>
                    <a:pt x="5761410" y="1822008"/>
                    <a:pt x="5769555" y="1823305"/>
                    <a:pt x="5780107" y="1835153"/>
                  </a:cubicBezTo>
                  <a:cubicBezTo>
                    <a:pt x="5816761" y="1876619"/>
                    <a:pt x="5861189" y="1902535"/>
                    <a:pt x="5917835" y="1904386"/>
                  </a:cubicBezTo>
                  <a:cubicBezTo>
                    <a:pt x="5929498" y="1904757"/>
                    <a:pt x="5941345" y="1907347"/>
                    <a:pt x="5952821" y="1910125"/>
                  </a:cubicBezTo>
                  <a:cubicBezTo>
                    <a:pt x="5959857" y="1911790"/>
                    <a:pt x="5968373" y="1913642"/>
                    <a:pt x="5972630" y="1918641"/>
                  </a:cubicBezTo>
                  <a:cubicBezTo>
                    <a:pt x="6005766" y="1956774"/>
                    <a:pt x="6047048" y="1983247"/>
                    <a:pt x="6092032" y="2004536"/>
                  </a:cubicBezTo>
                  <a:cubicBezTo>
                    <a:pt x="6108136" y="2012125"/>
                    <a:pt x="6125354" y="2019715"/>
                    <a:pt x="6142754" y="2021936"/>
                  </a:cubicBezTo>
                  <a:cubicBezTo>
                    <a:pt x="6160894" y="2024158"/>
                    <a:pt x="6179961" y="2020455"/>
                    <a:pt x="6198473" y="2018418"/>
                  </a:cubicBezTo>
                  <a:cubicBezTo>
                    <a:pt x="6209396" y="2017308"/>
                    <a:pt x="6221984" y="2017493"/>
                    <a:pt x="6230685" y="2012125"/>
                  </a:cubicBezTo>
                  <a:cubicBezTo>
                    <a:pt x="6258267" y="1995279"/>
                    <a:pt x="6284924" y="1977139"/>
                    <a:pt x="6310656" y="1957515"/>
                  </a:cubicBezTo>
                  <a:cubicBezTo>
                    <a:pt x="6332686" y="1940669"/>
                    <a:pt x="6337129" y="1938263"/>
                    <a:pt x="6356194" y="1959367"/>
                  </a:cubicBezTo>
                  <a:cubicBezTo>
                    <a:pt x="6375818" y="1981025"/>
                    <a:pt x="6400253" y="1992317"/>
                    <a:pt x="6427279" y="1996945"/>
                  </a:cubicBezTo>
                  <a:cubicBezTo>
                    <a:pt x="6470043" y="2004165"/>
                    <a:pt x="6513175" y="2010273"/>
                    <a:pt x="6556307" y="2013791"/>
                  </a:cubicBezTo>
                  <a:cubicBezTo>
                    <a:pt x="6595367" y="2016937"/>
                    <a:pt x="6614063" y="1999907"/>
                    <a:pt x="6621839" y="1961217"/>
                  </a:cubicBezTo>
                  <a:cubicBezTo>
                    <a:pt x="6626282" y="1939744"/>
                    <a:pt x="6632021" y="1916418"/>
                    <a:pt x="6655715" y="1910681"/>
                  </a:cubicBezTo>
                  <a:cubicBezTo>
                    <a:pt x="6694405" y="1901424"/>
                    <a:pt x="6734576" y="1897352"/>
                    <a:pt x="6753644" y="1851999"/>
                  </a:cubicBezTo>
                  <a:cubicBezTo>
                    <a:pt x="6764194" y="1861994"/>
                    <a:pt x="6770674" y="1867918"/>
                    <a:pt x="6776969" y="1873841"/>
                  </a:cubicBezTo>
                  <a:cubicBezTo>
                    <a:pt x="6794370" y="1890317"/>
                    <a:pt x="6830466" y="1897352"/>
                    <a:pt x="6848795" y="1883099"/>
                  </a:cubicBezTo>
                  <a:cubicBezTo>
                    <a:pt x="6875822" y="1862365"/>
                    <a:pt x="6900628" y="1866252"/>
                    <a:pt x="6926543" y="1882358"/>
                  </a:cubicBezTo>
                  <a:cubicBezTo>
                    <a:pt x="6969862" y="1909015"/>
                    <a:pt x="7018176" y="1902905"/>
                    <a:pt x="7062050" y="1892169"/>
                  </a:cubicBezTo>
                  <a:cubicBezTo>
                    <a:pt x="7095186" y="1884208"/>
                    <a:pt x="7130544" y="1869584"/>
                    <a:pt x="7152202" y="1836078"/>
                  </a:cubicBezTo>
                  <a:cubicBezTo>
                    <a:pt x="7159051" y="1825341"/>
                    <a:pt x="7174416" y="1819972"/>
                    <a:pt x="7186635" y="1812938"/>
                  </a:cubicBezTo>
                  <a:cubicBezTo>
                    <a:pt x="7196817" y="1807199"/>
                    <a:pt x="7207553" y="1801831"/>
                    <a:pt x="7218845" y="1798129"/>
                  </a:cubicBezTo>
                  <a:cubicBezTo>
                    <a:pt x="7230877" y="1794055"/>
                    <a:pt x="7244207" y="1788132"/>
                    <a:pt x="7256055" y="1789799"/>
                  </a:cubicBezTo>
                  <a:cubicBezTo>
                    <a:pt x="7291967" y="1794611"/>
                    <a:pt x="7320476" y="1785169"/>
                    <a:pt x="7345837" y="1758328"/>
                  </a:cubicBezTo>
                  <a:cubicBezTo>
                    <a:pt x="7358981" y="1744444"/>
                    <a:pt x="7378417" y="1727599"/>
                    <a:pt x="7395078" y="1727413"/>
                  </a:cubicBezTo>
                  <a:cubicBezTo>
                    <a:pt x="7435618" y="1726859"/>
                    <a:pt x="7469309" y="1713530"/>
                    <a:pt x="7505779" y="1697609"/>
                  </a:cubicBezTo>
                  <a:cubicBezTo>
                    <a:pt x="7529288" y="1687427"/>
                    <a:pt x="7555945" y="1680394"/>
                    <a:pt x="7581123" y="1670952"/>
                  </a:cubicBezTo>
                  <a:cubicBezTo>
                    <a:pt x="7610555" y="1659845"/>
                    <a:pt x="7642582" y="1655773"/>
                    <a:pt x="7660538" y="1625043"/>
                  </a:cubicBezTo>
                  <a:cubicBezTo>
                    <a:pt x="7662573" y="1621712"/>
                    <a:pt x="7668683" y="1621156"/>
                    <a:pt x="7671645" y="1618009"/>
                  </a:cubicBezTo>
                  <a:cubicBezTo>
                    <a:pt x="7681084" y="1608383"/>
                    <a:pt x="7693303" y="1599498"/>
                    <a:pt x="7698302" y="1587834"/>
                  </a:cubicBezTo>
                  <a:cubicBezTo>
                    <a:pt x="7712740" y="1553773"/>
                    <a:pt x="7724032" y="1518600"/>
                    <a:pt x="7736991" y="1483984"/>
                  </a:cubicBezTo>
                  <a:cubicBezTo>
                    <a:pt x="7739768" y="1476579"/>
                    <a:pt x="7742359" y="1467138"/>
                    <a:pt x="7748098" y="1462879"/>
                  </a:cubicBezTo>
                  <a:cubicBezTo>
                    <a:pt x="7781235" y="1438444"/>
                    <a:pt x="7814927" y="1414933"/>
                    <a:pt x="7848987" y="1391794"/>
                  </a:cubicBezTo>
                  <a:cubicBezTo>
                    <a:pt x="7862687" y="1382537"/>
                    <a:pt x="7874163" y="1387722"/>
                    <a:pt x="7886382" y="1398458"/>
                  </a:cubicBezTo>
                  <a:cubicBezTo>
                    <a:pt x="7898229" y="1408640"/>
                    <a:pt x="7912854" y="1419192"/>
                    <a:pt x="7927662" y="1421784"/>
                  </a:cubicBezTo>
                  <a:cubicBezTo>
                    <a:pt x="7957283" y="1426781"/>
                    <a:pt x="7988011" y="1427893"/>
                    <a:pt x="8018186" y="1427893"/>
                  </a:cubicBezTo>
                  <a:cubicBezTo>
                    <a:pt x="8029478" y="1427892"/>
                    <a:pt x="8041510" y="1421228"/>
                    <a:pt x="8052063" y="1415860"/>
                  </a:cubicBezTo>
                  <a:cubicBezTo>
                    <a:pt x="8072054" y="1405678"/>
                    <a:pt x="8090566" y="1391979"/>
                    <a:pt x="8111299" y="1383464"/>
                  </a:cubicBezTo>
                  <a:cubicBezTo>
                    <a:pt x="8135365" y="1373653"/>
                    <a:pt x="8149804" y="1357917"/>
                    <a:pt x="8157024" y="1333297"/>
                  </a:cubicBezTo>
                  <a:cubicBezTo>
                    <a:pt x="8167761" y="1296644"/>
                    <a:pt x="8193309" y="1271097"/>
                    <a:pt x="8223482" y="1250364"/>
                  </a:cubicBezTo>
                  <a:cubicBezTo>
                    <a:pt x="8261801" y="1223891"/>
                    <a:pt x="8307526" y="1225188"/>
                    <a:pt x="8351027" y="1218708"/>
                  </a:cubicBezTo>
                  <a:cubicBezTo>
                    <a:pt x="8367689" y="1216302"/>
                    <a:pt x="8384905" y="1214265"/>
                    <a:pt x="8400085" y="1208157"/>
                  </a:cubicBezTo>
                  <a:cubicBezTo>
                    <a:pt x="8457656" y="1185202"/>
                    <a:pt x="8515228" y="1163359"/>
                    <a:pt x="8578539" y="1163913"/>
                  </a:cubicBezTo>
                  <a:cubicBezTo>
                    <a:pt x="8583721" y="1163913"/>
                    <a:pt x="8588906" y="1163359"/>
                    <a:pt x="8594087" y="1162432"/>
                  </a:cubicBezTo>
                  <a:cubicBezTo>
                    <a:pt x="8639071" y="1154843"/>
                    <a:pt x="8685536" y="1151881"/>
                    <a:pt x="8717746" y="1111526"/>
                  </a:cubicBezTo>
                  <a:cubicBezTo>
                    <a:pt x="8723670" y="1104121"/>
                    <a:pt x="8737183" y="1101900"/>
                    <a:pt x="8747550" y="1098936"/>
                  </a:cubicBezTo>
                  <a:cubicBezTo>
                    <a:pt x="8765508" y="1094124"/>
                    <a:pt x="8777542" y="1084313"/>
                    <a:pt x="8784019" y="1066727"/>
                  </a:cubicBezTo>
                  <a:cubicBezTo>
                    <a:pt x="8794942" y="1036367"/>
                    <a:pt x="8807899" y="1006564"/>
                    <a:pt x="8817712" y="975833"/>
                  </a:cubicBezTo>
                  <a:cubicBezTo>
                    <a:pt x="8824561" y="954730"/>
                    <a:pt x="8837333" y="943068"/>
                    <a:pt x="8857141" y="934367"/>
                  </a:cubicBezTo>
                  <a:cubicBezTo>
                    <a:pt x="8868249" y="929554"/>
                    <a:pt x="8877875" y="919003"/>
                    <a:pt x="8885835" y="909191"/>
                  </a:cubicBezTo>
                  <a:cubicBezTo>
                    <a:pt x="8895461" y="897343"/>
                    <a:pt x="8900458" y="881608"/>
                    <a:pt x="8911009" y="871057"/>
                  </a:cubicBezTo>
                  <a:cubicBezTo>
                    <a:pt x="8936741" y="844769"/>
                    <a:pt x="8944702" y="815706"/>
                    <a:pt x="8936185" y="779794"/>
                  </a:cubicBezTo>
                  <a:cubicBezTo>
                    <a:pt x="8928596" y="747954"/>
                    <a:pt x="8948589" y="705376"/>
                    <a:pt x="8974877" y="698896"/>
                  </a:cubicBezTo>
                  <a:cubicBezTo>
                    <a:pt x="9003940" y="691677"/>
                    <a:pt x="9023932" y="673907"/>
                    <a:pt x="9044481" y="654099"/>
                  </a:cubicBezTo>
                  <a:cubicBezTo>
                    <a:pt x="9055957" y="642992"/>
                    <a:pt x="9072063" y="633365"/>
                    <a:pt x="9087613" y="630588"/>
                  </a:cubicBezTo>
                  <a:cubicBezTo>
                    <a:pt x="9146666" y="619852"/>
                    <a:pt x="9202387" y="632994"/>
                    <a:pt x="9258478" y="654284"/>
                  </a:cubicBezTo>
                  <a:cubicBezTo>
                    <a:pt x="9295130" y="668168"/>
                    <a:pt x="9335856" y="671870"/>
                    <a:pt x="9375101" y="677423"/>
                  </a:cubicBezTo>
                  <a:cubicBezTo>
                    <a:pt x="9387320" y="679088"/>
                    <a:pt x="9402870" y="675388"/>
                    <a:pt x="9413421" y="668537"/>
                  </a:cubicBezTo>
                  <a:cubicBezTo>
                    <a:pt x="9450445" y="644842"/>
                    <a:pt x="9487284" y="620407"/>
                    <a:pt x="9521715" y="593009"/>
                  </a:cubicBezTo>
                  <a:cubicBezTo>
                    <a:pt x="9553742" y="567279"/>
                    <a:pt x="9589838" y="556541"/>
                    <a:pt x="9628714" y="559319"/>
                  </a:cubicBezTo>
                  <a:cubicBezTo>
                    <a:pt x="9657037" y="561355"/>
                    <a:pt x="9682582" y="556726"/>
                    <a:pt x="9709239" y="549692"/>
                  </a:cubicBezTo>
                  <a:cubicBezTo>
                    <a:pt x="9731453" y="543769"/>
                    <a:pt x="9755889" y="539695"/>
                    <a:pt x="9778472" y="542288"/>
                  </a:cubicBezTo>
                  <a:cubicBezTo>
                    <a:pt x="9810128" y="545990"/>
                    <a:pt x="9836231" y="540622"/>
                    <a:pt x="9861592" y="521554"/>
                  </a:cubicBezTo>
                  <a:cubicBezTo>
                    <a:pt x="9875105" y="511372"/>
                    <a:pt x="9892507" y="506004"/>
                    <a:pt x="9908613" y="498969"/>
                  </a:cubicBezTo>
                  <a:cubicBezTo>
                    <a:pt x="9933417" y="488048"/>
                    <a:pt x="9959149" y="478792"/>
                    <a:pt x="9983398" y="466574"/>
                  </a:cubicBezTo>
                  <a:cubicBezTo>
                    <a:pt x="10009502" y="453616"/>
                    <a:pt x="10033381" y="435660"/>
                    <a:pt x="10060038" y="424553"/>
                  </a:cubicBezTo>
                  <a:cubicBezTo>
                    <a:pt x="10088732" y="412520"/>
                    <a:pt x="10107244" y="394193"/>
                    <a:pt x="10118905" y="365684"/>
                  </a:cubicBezTo>
                  <a:cubicBezTo>
                    <a:pt x="10126312" y="347728"/>
                    <a:pt x="10136492" y="328660"/>
                    <a:pt x="10150561" y="316072"/>
                  </a:cubicBezTo>
                  <a:cubicBezTo>
                    <a:pt x="10179626" y="290342"/>
                    <a:pt x="10213685" y="270348"/>
                    <a:pt x="10243306" y="244987"/>
                  </a:cubicBezTo>
                  <a:cubicBezTo>
                    <a:pt x="10284957" y="209444"/>
                    <a:pt x="10323462" y="171680"/>
                    <a:pt x="10327164" y="110961"/>
                  </a:cubicBezTo>
                  <a:cubicBezTo>
                    <a:pt x="10329199" y="77455"/>
                    <a:pt x="10346970" y="63202"/>
                    <a:pt x="10379738" y="55241"/>
                  </a:cubicBezTo>
                  <a:cubicBezTo>
                    <a:pt x="10390658" y="52650"/>
                    <a:pt x="10406210" y="47652"/>
                    <a:pt x="10409541" y="39507"/>
                  </a:cubicBezTo>
                  <a:cubicBezTo>
                    <a:pt x="10419537" y="15256"/>
                    <a:pt x="10440270" y="10444"/>
                    <a:pt x="10460263" y="817"/>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716618E-4C0F-42EC-BE06-F84BE1E741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33341">
              <a:off x="839281" y="3610818"/>
              <a:ext cx="10479782" cy="2198909"/>
            </a:xfrm>
            <a:custGeom>
              <a:avLst/>
              <a:gdLst>
                <a:gd name="connsiteX0" fmla="*/ 10461499 w 10479782"/>
                <a:gd name="connsiteY0" fmla="*/ 0 h 2198909"/>
                <a:gd name="connsiteX1" fmla="*/ 10479782 w 10479782"/>
                <a:gd name="connsiteY1" fmla="*/ 268945 h 2198909"/>
                <a:gd name="connsiteX2" fmla="*/ 10440826 w 10479782"/>
                <a:gd name="connsiteY2" fmla="*/ 322737 h 2198909"/>
                <a:gd name="connsiteX3" fmla="*/ 10411022 w 10479782"/>
                <a:gd name="connsiteY3" fmla="*/ 357725 h 2198909"/>
                <a:gd name="connsiteX4" fmla="*/ 10329570 w 10479782"/>
                <a:gd name="connsiteY4" fmla="*/ 401597 h 2198909"/>
                <a:gd name="connsiteX5" fmla="*/ 10257560 w 10479782"/>
                <a:gd name="connsiteY5" fmla="*/ 434548 h 2198909"/>
                <a:gd name="connsiteX6" fmla="*/ 10205356 w 10479782"/>
                <a:gd name="connsiteY6" fmla="*/ 471018 h 2198909"/>
                <a:gd name="connsiteX7" fmla="*/ 10161298 w 10479782"/>
                <a:gd name="connsiteY7" fmla="*/ 504523 h 2198909"/>
                <a:gd name="connsiteX8" fmla="*/ 10061519 w 10479782"/>
                <a:gd name="connsiteY8" fmla="*/ 591159 h 2198909"/>
                <a:gd name="connsiteX9" fmla="*/ 9951004 w 10479782"/>
                <a:gd name="connsiteY9" fmla="*/ 664281 h 2198909"/>
                <a:gd name="connsiteX10" fmla="*/ 9862146 w 10479782"/>
                <a:gd name="connsiteY10" fmla="*/ 753878 h 2198909"/>
                <a:gd name="connsiteX11" fmla="*/ 9825493 w 10479782"/>
                <a:gd name="connsiteY11" fmla="*/ 802378 h 2198909"/>
                <a:gd name="connsiteX12" fmla="*/ 9748484 w 10479782"/>
                <a:gd name="connsiteY12" fmla="*/ 835515 h 2198909"/>
                <a:gd name="connsiteX13" fmla="*/ 9664995 w 10479782"/>
                <a:gd name="connsiteY13" fmla="*/ 887348 h 2198909"/>
                <a:gd name="connsiteX14" fmla="*/ 9605757 w 10479782"/>
                <a:gd name="connsiteY14" fmla="*/ 938809 h 2198909"/>
                <a:gd name="connsiteX15" fmla="*/ 9560035 w 10479782"/>
                <a:gd name="connsiteY15" fmla="*/ 973242 h 2198909"/>
                <a:gd name="connsiteX16" fmla="*/ 9495427 w 10479782"/>
                <a:gd name="connsiteY16" fmla="*/ 1007860 h 2198909"/>
                <a:gd name="connsiteX17" fmla="*/ 9430637 w 10479782"/>
                <a:gd name="connsiteY17" fmla="*/ 1053214 h 2198909"/>
                <a:gd name="connsiteX18" fmla="*/ 9399167 w 10479782"/>
                <a:gd name="connsiteY18" fmla="*/ 1081166 h 2198909"/>
                <a:gd name="connsiteX19" fmla="*/ 9338262 w 10479782"/>
                <a:gd name="connsiteY19" fmla="*/ 1127630 h 2198909"/>
                <a:gd name="connsiteX20" fmla="*/ 9275507 w 10479782"/>
                <a:gd name="connsiteY20" fmla="*/ 1170948 h 2198909"/>
                <a:gd name="connsiteX21" fmla="*/ 9157587 w 10479782"/>
                <a:gd name="connsiteY21" fmla="*/ 1220560 h 2198909"/>
                <a:gd name="connsiteX22" fmla="*/ 9050218 w 10479782"/>
                <a:gd name="connsiteY22" fmla="*/ 1293496 h 2198909"/>
                <a:gd name="connsiteX23" fmla="*/ 8965064 w 10479782"/>
                <a:gd name="connsiteY23" fmla="*/ 1346810 h 2198909"/>
                <a:gd name="connsiteX24" fmla="*/ 8915452 w 10479782"/>
                <a:gd name="connsiteY24" fmla="*/ 1381799 h 2198909"/>
                <a:gd name="connsiteX25" fmla="*/ 8824374 w 10479782"/>
                <a:gd name="connsiteY25" fmla="*/ 1459917 h 2198909"/>
                <a:gd name="connsiteX26" fmla="*/ 8683128 w 10479782"/>
                <a:gd name="connsiteY26" fmla="*/ 1542110 h 2198909"/>
                <a:gd name="connsiteX27" fmla="*/ 8597789 w 10479782"/>
                <a:gd name="connsiteY27" fmla="*/ 1586538 h 2198909"/>
                <a:gd name="connsiteX28" fmla="*/ 8414152 w 10479782"/>
                <a:gd name="connsiteY28" fmla="*/ 1653552 h 2198909"/>
                <a:gd name="connsiteX29" fmla="*/ 8354914 w 10479782"/>
                <a:gd name="connsiteY29" fmla="*/ 1677432 h 2198909"/>
                <a:gd name="connsiteX30" fmla="*/ 8287162 w 10479782"/>
                <a:gd name="connsiteY30" fmla="*/ 1693166 h 2198909"/>
                <a:gd name="connsiteX31" fmla="*/ 8178313 w 10479782"/>
                <a:gd name="connsiteY31" fmla="*/ 1730375 h 2198909"/>
                <a:gd name="connsiteX32" fmla="*/ 7965797 w 10479782"/>
                <a:gd name="connsiteY32" fmla="*/ 1794426 h 2198909"/>
                <a:gd name="connsiteX33" fmla="*/ 7919147 w 10479782"/>
                <a:gd name="connsiteY33" fmla="*/ 1804237 h 2198909"/>
                <a:gd name="connsiteX34" fmla="*/ 7800300 w 10479782"/>
                <a:gd name="connsiteY34" fmla="*/ 1845519 h 2198909"/>
                <a:gd name="connsiteX35" fmla="*/ 7729030 w 10479782"/>
                <a:gd name="connsiteY35" fmla="*/ 1873286 h 2198909"/>
                <a:gd name="connsiteX36" fmla="*/ 7669977 w 10479782"/>
                <a:gd name="connsiteY36" fmla="*/ 1889207 h 2198909"/>
                <a:gd name="connsiteX37" fmla="*/ 7617775 w 10479782"/>
                <a:gd name="connsiteY37" fmla="*/ 1896611 h 2198909"/>
                <a:gd name="connsiteX38" fmla="*/ 7480416 w 10479782"/>
                <a:gd name="connsiteY38" fmla="*/ 1933264 h 2198909"/>
                <a:gd name="connsiteX39" fmla="*/ 7425622 w 10479782"/>
                <a:gd name="connsiteY39" fmla="*/ 1947704 h 2198909"/>
                <a:gd name="connsiteX40" fmla="*/ 7283451 w 10479782"/>
                <a:gd name="connsiteY40" fmla="*/ 1997316 h 2198909"/>
                <a:gd name="connsiteX41" fmla="*/ 7162938 w 10479782"/>
                <a:gd name="connsiteY41" fmla="*/ 2030081 h 2198909"/>
                <a:gd name="connsiteX42" fmla="*/ 7112588 w 10479782"/>
                <a:gd name="connsiteY42" fmla="*/ 2045816 h 2198909"/>
                <a:gd name="connsiteX43" fmla="*/ 6997443 w 10479782"/>
                <a:gd name="connsiteY43" fmla="*/ 2072103 h 2198909"/>
                <a:gd name="connsiteX44" fmla="*/ 6932282 w 10479782"/>
                <a:gd name="connsiteY44" fmla="*/ 2090616 h 2198909"/>
                <a:gd name="connsiteX45" fmla="*/ 6773265 w 10479782"/>
                <a:gd name="connsiteY45" fmla="*/ 2111533 h 2198909"/>
                <a:gd name="connsiteX46" fmla="*/ 6609064 w 10479782"/>
                <a:gd name="connsiteY46" fmla="*/ 2131711 h 2198909"/>
                <a:gd name="connsiteX47" fmla="*/ 6518913 w 10479782"/>
                <a:gd name="connsiteY47" fmla="*/ 2138375 h 2198909"/>
                <a:gd name="connsiteX48" fmla="*/ 6440239 w 10479782"/>
                <a:gd name="connsiteY48" fmla="*/ 2148928 h 2198909"/>
                <a:gd name="connsiteX49" fmla="*/ 6371744 w 10479782"/>
                <a:gd name="connsiteY49" fmla="*/ 2155592 h 2198909"/>
                <a:gd name="connsiteX50" fmla="*/ 6262710 w 10479782"/>
                <a:gd name="connsiteY50" fmla="*/ 2169105 h 2198909"/>
                <a:gd name="connsiteX51" fmla="*/ 6217357 w 10479782"/>
                <a:gd name="connsiteY51" fmla="*/ 2172623 h 2198909"/>
                <a:gd name="connsiteX52" fmla="*/ 6110358 w 10479782"/>
                <a:gd name="connsiteY52" fmla="*/ 2172437 h 2198909"/>
                <a:gd name="connsiteX53" fmla="*/ 6073149 w 10479782"/>
                <a:gd name="connsiteY53" fmla="*/ 2170587 h 2198909"/>
                <a:gd name="connsiteX54" fmla="*/ 6001508 w 10479782"/>
                <a:gd name="connsiteY54" fmla="*/ 2147632 h 2198909"/>
                <a:gd name="connsiteX55" fmla="*/ 5992994 w 10479782"/>
                <a:gd name="connsiteY55" fmla="*/ 2145966 h 2198909"/>
                <a:gd name="connsiteX56" fmla="*/ 5945973 w 10479782"/>
                <a:gd name="connsiteY56" fmla="*/ 2136894 h 2198909"/>
                <a:gd name="connsiteX57" fmla="*/ 5920240 w 10479782"/>
                <a:gd name="connsiteY57" fmla="*/ 2133932 h 2198909"/>
                <a:gd name="connsiteX58" fmla="*/ 5822498 w 10479782"/>
                <a:gd name="connsiteY58" fmla="*/ 2115051 h 2198909"/>
                <a:gd name="connsiteX59" fmla="*/ 5766224 w 10479782"/>
                <a:gd name="connsiteY59" fmla="*/ 2106165 h 2198909"/>
                <a:gd name="connsiteX60" fmla="*/ 5720684 w 10479782"/>
                <a:gd name="connsiteY60" fmla="*/ 2107461 h 2198909"/>
                <a:gd name="connsiteX61" fmla="*/ 5640713 w 10479782"/>
                <a:gd name="connsiteY61" fmla="*/ 2109127 h 2198909"/>
                <a:gd name="connsiteX62" fmla="*/ 5615165 w 10479782"/>
                <a:gd name="connsiteY62" fmla="*/ 2113386 h 2198909"/>
                <a:gd name="connsiteX63" fmla="*/ 5499652 w 10479782"/>
                <a:gd name="connsiteY63" fmla="*/ 2101167 h 2198909"/>
                <a:gd name="connsiteX64" fmla="*/ 5433750 w 10479782"/>
                <a:gd name="connsiteY64" fmla="*/ 2100242 h 2198909"/>
                <a:gd name="connsiteX65" fmla="*/ 5359518 w 10479782"/>
                <a:gd name="connsiteY65" fmla="*/ 2085061 h 2198909"/>
                <a:gd name="connsiteX66" fmla="*/ 5337859 w 10479782"/>
                <a:gd name="connsiteY66" fmla="*/ 2085801 h 2198909"/>
                <a:gd name="connsiteX67" fmla="*/ 5313608 w 10479782"/>
                <a:gd name="connsiteY67" fmla="*/ 2087098 h 2198909"/>
                <a:gd name="connsiteX68" fmla="*/ 5239190 w 10479782"/>
                <a:gd name="connsiteY68" fmla="*/ 2088209 h 2198909"/>
                <a:gd name="connsiteX69" fmla="*/ 5194022 w 10479782"/>
                <a:gd name="connsiteY69" fmla="*/ 2093762 h 2198909"/>
                <a:gd name="connsiteX70" fmla="*/ 5107944 w 10479782"/>
                <a:gd name="connsiteY70" fmla="*/ 2090431 h 2198909"/>
                <a:gd name="connsiteX71" fmla="*/ 5076101 w 10479782"/>
                <a:gd name="connsiteY71" fmla="*/ 2095243 h 2198909"/>
                <a:gd name="connsiteX72" fmla="*/ 4995576 w 10479782"/>
                <a:gd name="connsiteY72" fmla="*/ 2095799 h 2198909"/>
                <a:gd name="connsiteX73" fmla="*/ 4923380 w 10479782"/>
                <a:gd name="connsiteY73" fmla="*/ 2093021 h 2198909"/>
                <a:gd name="connsiteX74" fmla="*/ 4853775 w 10479782"/>
                <a:gd name="connsiteY74" fmla="*/ 2094502 h 2198909"/>
                <a:gd name="connsiteX75" fmla="*/ 4803979 w 10479782"/>
                <a:gd name="connsiteY75" fmla="*/ 2100611 h 2198909"/>
                <a:gd name="connsiteX76" fmla="*/ 4749925 w 10479782"/>
                <a:gd name="connsiteY76" fmla="*/ 2104313 h 2198909"/>
                <a:gd name="connsiteX77" fmla="*/ 4600905 w 10479782"/>
                <a:gd name="connsiteY77" fmla="*/ 2126343 h 2198909"/>
                <a:gd name="connsiteX78" fmla="*/ 4573322 w 10479782"/>
                <a:gd name="connsiteY78" fmla="*/ 2120975 h 2198909"/>
                <a:gd name="connsiteX79" fmla="*/ 4416711 w 10479782"/>
                <a:gd name="connsiteY79" fmla="*/ 2115976 h 2198909"/>
                <a:gd name="connsiteX80" fmla="*/ 4382651 w 10479782"/>
                <a:gd name="connsiteY80" fmla="*/ 2116347 h 2198909"/>
                <a:gd name="connsiteX81" fmla="*/ 4291200 w 10479782"/>
                <a:gd name="connsiteY81" fmla="*/ 2094502 h 2198909"/>
                <a:gd name="connsiteX82" fmla="*/ 4150141 w 10479782"/>
                <a:gd name="connsiteY82" fmla="*/ 2129120 h 2198909"/>
                <a:gd name="connsiteX83" fmla="*/ 4018151 w 10479782"/>
                <a:gd name="connsiteY83" fmla="*/ 2172437 h 2198909"/>
                <a:gd name="connsiteX84" fmla="*/ 4001491 w 10479782"/>
                <a:gd name="connsiteY84" fmla="*/ 2177991 h 2198909"/>
                <a:gd name="connsiteX85" fmla="*/ 3954101 w 10479782"/>
                <a:gd name="connsiteY85" fmla="*/ 2187433 h 2198909"/>
                <a:gd name="connsiteX86" fmla="*/ 3895419 w 10479782"/>
                <a:gd name="connsiteY86" fmla="*/ 2190764 h 2198909"/>
                <a:gd name="connsiteX87" fmla="*/ 3821000 w 10479782"/>
                <a:gd name="connsiteY87" fmla="*/ 2198909 h 2198909"/>
                <a:gd name="connsiteX88" fmla="*/ 3761394 w 10479782"/>
                <a:gd name="connsiteY88" fmla="*/ 2188727 h 2198909"/>
                <a:gd name="connsiteX89" fmla="*/ 3678089 w 10479782"/>
                <a:gd name="connsiteY89" fmla="*/ 2173548 h 2198909"/>
                <a:gd name="connsiteX90" fmla="*/ 3599599 w 10479782"/>
                <a:gd name="connsiteY90" fmla="*/ 2159108 h 2198909"/>
                <a:gd name="connsiteX91" fmla="*/ 3574795 w 10479782"/>
                <a:gd name="connsiteY91" fmla="*/ 2176139 h 2198909"/>
                <a:gd name="connsiteX92" fmla="*/ 3536474 w 10479782"/>
                <a:gd name="connsiteY92" fmla="*/ 2190949 h 2198909"/>
                <a:gd name="connsiteX93" fmla="*/ 3493898 w 10479782"/>
                <a:gd name="connsiteY93" fmla="*/ 2173177 h 2198909"/>
                <a:gd name="connsiteX94" fmla="*/ 3394304 w 10479782"/>
                <a:gd name="connsiteY94" fmla="*/ 2136340 h 2198909"/>
                <a:gd name="connsiteX95" fmla="*/ 3331364 w 10479782"/>
                <a:gd name="connsiteY95" fmla="*/ 2134672 h 2198909"/>
                <a:gd name="connsiteX96" fmla="*/ 3194561 w 10479782"/>
                <a:gd name="connsiteY96" fmla="*/ 2118938 h 2198909"/>
                <a:gd name="connsiteX97" fmla="*/ 3105150 w 10479782"/>
                <a:gd name="connsiteY97" fmla="*/ 2096539 h 2198909"/>
                <a:gd name="connsiteX98" fmla="*/ 3040916 w 10479782"/>
                <a:gd name="connsiteY98" fmla="*/ 2071178 h 2198909"/>
                <a:gd name="connsiteX99" fmla="*/ 2948911 w 10479782"/>
                <a:gd name="connsiteY99" fmla="*/ 2038042 h 2198909"/>
                <a:gd name="connsiteX100" fmla="*/ 2856536 w 10479782"/>
                <a:gd name="connsiteY100" fmla="*/ 2020826 h 2198909"/>
                <a:gd name="connsiteX101" fmla="*/ 2789709 w 10479782"/>
                <a:gd name="connsiteY101" fmla="*/ 1999166 h 2198909"/>
                <a:gd name="connsiteX102" fmla="*/ 2708071 w 10479782"/>
                <a:gd name="connsiteY102" fmla="*/ 1984356 h 2198909"/>
                <a:gd name="connsiteX103" fmla="*/ 2639578 w 10479782"/>
                <a:gd name="connsiteY103" fmla="*/ 1983803 h 2198909"/>
                <a:gd name="connsiteX104" fmla="*/ 2532209 w 10479782"/>
                <a:gd name="connsiteY104" fmla="*/ 1986393 h 2198909"/>
                <a:gd name="connsiteX105" fmla="*/ 2400776 w 10479782"/>
                <a:gd name="connsiteY105" fmla="*/ 1941596 h 2198909"/>
                <a:gd name="connsiteX106" fmla="*/ 2347647 w 10479782"/>
                <a:gd name="connsiteY106" fmla="*/ 1931598 h 2198909"/>
                <a:gd name="connsiteX107" fmla="*/ 2297664 w 10479782"/>
                <a:gd name="connsiteY107" fmla="*/ 1926971 h 2198909"/>
                <a:gd name="connsiteX108" fmla="*/ 2191592 w 10479782"/>
                <a:gd name="connsiteY108" fmla="*/ 1897167 h 2198909"/>
                <a:gd name="connsiteX109" fmla="*/ 2148460 w 10479782"/>
                <a:gd name="connsiteY109" fmla="*/ 1887355 h 2198909"/>
                <a:gd name="connsiteX110" fmla="*/ 2088110 w 10479782"/>
                <a:gd name="connsiteY110" fmla="*/ 1887541 h 2198909"/>
                <a:gd name="connsiteX111" fmla="*/ 1978335 w 10479782"/>
                <a:gd name="connsiteY111" fmla="*/ 1873842 h 2198909"/>
                <a:gd name="connsiteX112" fmla="*/ 1868746 w 10479782"/>
                <a:gd name="connsiteY112" fmla="*/ 1833856 h 2198909"/>
                <a:gd name="connsiteX113" fmla="*/ 1822281 w 10479782"/>
                <a:gd name="connsiteY113" fmla="*/ 1837743 h 2198909"/>
                <a:gd name="connsiteX114" fmla="*/ 1805620 w 10479782"/>
                <a:gd name="connsiteY114" fmla="*/ 1836818 h 2198909"/>
                <a:gd name="connsiteX115" fmla="*/ 1655861 w 10479782"/>
                <a:gd name="connsiteY115" fmla="*/ 1814789 h 2198909"/>
                <a:gd name="connsiteX116" fmla="*/ 1640864 w 10479782"/>
                <a:gd name="connsiteY116" fmla="*/ 1812383 h 2198909"/>
                <a:gd name="connsiteX117" fmla="*/ 1570522 w 10479782"/>
                <a:gd name="connsiteY117" fmla="*/ 1792761 h 2198909"/>
                <a:gd name="connsiteX118" fmla="*/ 1393176 w 10479782"/>
                <a:gd name="connsiteY118" fmla="*/ 1780542 h 2198909"/>
                <a:gd name="connsiteX119" fmla="*/ 1382255 w 10479782"/>
                <a:gd name="connsiteY119" fmla="*/ 1779061 h 2198909"/>
                <a:gd name="connsiteX120" fmla="*/ 1322831 w 10479782"/>
                <a:gd name="connsiteY120" fmla="*/ 1788872 h 2198909"/>
                <a:gd name="connsiteX121" fmla="*/ 1293399 w 10479782"/>
                <a:gd name="connsiteY121" fmla="*/ 1802756 h 2198909"/>
                <a:gd name="connsiteX122" fmla="*/ 1247489 w 10479782"/>
                <a:gd name="connsiteY122" fmla="*/ 1817197 h 2198909"/>
                <a:gd name="connsiteX123" fmla="*/ 1200839 w 10479782"/>
                <a:gd name="connsiteY123" fmla="*/ 1822564 h 2198909"/>
                <a:gd name="connsiteX124" fmla="*/ 1122534 w 10479782"/>
                <a:gd name="connsiteY124" fmla="*/ 1800720 h 2198909"/>
                <a:gd name="connsiteX125" fmla="*/ 1094027 w 10479782"/>
                <a:gd name="connsiteY125" fmla="*/ 1798498 h 2198909"/>
                <a:gd name="connsiteX126" fmla="*/ 1030531 w 10479782"/>
                <a:gd name="connsiteY126" fmla="*/ 1787947 h 2198909"/>
                <a:gd name="connsiteX127" fmla="*/ 974995 w 10479782"/>
                <a:gd name="connsiteY127" fmla="*/ 1788687 h 2198909"/>
                <a:gd name="connsiteX128" fmla="*/ 930382 w 10479782"/>
                <a:gd name="connsiteY128" fmla="*/ 1805534 h 2198909"/>
                <a:gd name="connsiteX129" fmla="*/ 865590 w 10479782"/>
                <a:gd name="connsiteY129" fmla="*/ 1808865 h 2198909"/>
                <a:gd name="connsiteX130" fmla="*/ 823752 w 10479782"/>
                <a:gd name="connsiteY130" fmla="*/ 1796648 h 2198909"/>
                <a:gd name="connsiteX131" fmla="*/ 815238 w 10479782"/>
                <a:gd name="connsiteY131" fmla="*/ 1794982 h 2198909"/>
                <a:gd name="connsiteX132" fmla="*/ 705832 w 10479782"/>
                <a:gd name="connsiteY132" fmla="*/ 1794240 h 2198909"/>
                <a:gd name="connsiteX133" fmla="*/ 569216 w 10479782"/>
                <a:gd name="connsiteY133" fmla="*/ 1831079 h 2198909"/>
                <a:gd name="connsiteX134" fmla="*/ 546631 w 10479782"/>
                <a:gd name="connsiteY134" fmla="*/ 1838854 h 2198909"/>
                <a:gd name="connsiteX135" fmla="*/ 436485 w 10479782"/>
                <a:gd name="connsiteY135" fmla="*/ 1852368 h 2198909"/>
                <a:gd name="connsiteX136" fmla="*/ 377434 w 10479782"/>
                <a:gd name="connsiteY136" fmla="*/ 1866067 h 2198909"/>
                <a:gd name="connsiteX137" fmla="*/ 334855 w 10479782"/>
                <a:gd name="connsiteY137" fmla="*/ 1866808 h 2198909"/>
                <a:gd name="connsiteX138" fmla="*/ 283396 w 10479782"/>
                <a:gd name="connsiteY138" fmla="*/ 1891057 h 2198909"/>
                <a:gd name="connsiteX139" fmla="*/ 266547 w 10479782"/>
                <a:gd name="connsiteY139" fmla="*/ 1901610 h 2198909"/>
                <a:gd name="connsiteX140" fmla="*/ 246370 w 10479782"/>
                <a:gd name="connsiteY140" fmla="*/ 1907903 h 2198909"/>
                <a:gd name="connsiteX141" fmla="*/ 154923 w 10479782"/>
                <a:gd name="connsiteY141" fmla="*/ 1927896 h 2198909"/>
                <a:gd name="connsiteX142" fmla="*/ 138630 w 10479782"/>
                <a:gd name="connsiteY142" fmla="*/ 1939188 h 2198909"/>
                <a:gd name="connsiteX143" fmla="*/ 127708 w 10479782"/>
                <a:gd name="connsiteY143" fmla="*/ 1946223 h 2198909"/>
                <a:gd name="connsiteX144" fmla="*/ 38853 w 10479782"/>
                <a:gd name="connsiteY144" fmla="*/ 1958071 h 2198909"/>
                <a:gd name="connsiteX145" fmla="*/ 35679 w 10479782"/>
                <a:gd name="connsiteY145" fmla="*/ 1958561 h 2198909"/>
                <a:gd name="connsiteX146" fmla="*/ 0 w 10479782"/>
                <a:gd name="connsiteY146" fmla="*/ 1433717 h 2198909"/>
                <a:gd name="connsiteX147" fmla="*/ 42184 w 10479782"/>
                <a:gd name="connsiteY147" fmla="*/ 1423079 h 2198909"/>
                <a:gd name="connsiteX148" fmla="*/ 164178 w 10479782"/>
                <a:gd name="connsiteY148" fmla="*/ 1425856 h 2198909"/>
                <a:gd name="connsiteX149" fmla="*/ 250628 w 10479782"/>
                <a:gd name="connsiteY149" fmla="*/ 1422338 h 2198909"/>
                <a:gd name="connsiteX150" fmla="*/ 298019 w 10479782"/>
                <a:gd name="connsiteY150" fmla="*/ 1403642 h 2198909"/>
                <a:gd name="connsiteX151" fmla="*/ 331894 w 10479782"/>
                <a:gd name="connsiteY151" fmla="*/ 1405494 h 2198909"/>
                <a:gd name="connsiteX152" fmla="*/ 395574 w 10479782"/>
                <a:gd name="connsiteY152" fmla="*/ 1418822 h 2198909"/>
                <a:gd name="connsiteX153" fmla="*/ 597169 w 10479782"/>
                <a:gd name="connsiteY153" fmla="*/ 1434557 h 2198909"/>
                <a:gd name="connsiteX154" fmla="*/ 679362 w 10479782"/>
                <a:gd name="connsiteY154" fmla="*/ 1409936 h 2198909"/>
                <a:gd name="connsiteX155" fmla="*/ 703982 w 10479782"/>
                <a:gd name="connsiteY155" fmla="*/ 1409381 h 2198909"/>
                <a:gd name="connsiteX156" fmla="*/ 759147 w 10479782"/>
                <a:gd name="connsiteY156" fmla="*/ 1419007 h 2198909"/>
                <a:gd name="connsiteX157" fmla="*/ 872994 w 10479782"/>
                <a:gd name="connsiteY157" fmla="*/ 1412527 h 2198909"/>
                <a:gd name="connsiteX158" fmla="*/ 915017 w 10479782"/>
                <a:gd name="connsiteY158" fmla="*/ 1402716 h 2198909"/>
                <a:gd name="connsiteX159" fmla="*/ 938341 w 10479782"/>
                <a:gd name="connsiteY159" fmla="*/ 1396421 h 2198909"/>
                <a:gd name="connsiteX160" fmla="*/ 1058113 w 10479782"/>
                <a:gd name="connsiteY160" fmla="*/ 1379021 h 2198909"/>
                <a:gd name="connsiteX161" fmla="*/ 1111427 w 10479782"/>
                <a:gd name="connsiteY161" fmla="*/ 1360325 h 2198909"/>
                <a:gd name="connsiteX162" fmla="*/ 1125867 w 10479782"/>
                <a:gd name="connsiteY162" fmla="*/ 1357548 h 2198909"/>
                <a:gd name="connsiteX163" fmla="*/ 1204911 w 10479782"/>
                <a:gd name="connsiteY163" fmla="*/ 1365321 h 2198909"/>
                <a:gd name="connsiteX164" fmla="*/ 1264149 w 10479782"/>
                <a:gd name="connsiteY164" fmla="*/ 1395496 h 2198909"/>
                <a:gd name="connsiteX165" fmla="*/ 1275627 w 10479782"/>
                <a:gd name="connsiteY165" fmla="*/ 1405679 h 2198909"/>
                <a:gd name="connsiteX166" fmla="*/ 1440752 w 10479782"/>
                <a:gd name="connsiteY166" fmla="*/ 1402160 h 2198909"/>
                <a:gd name="connsiteX167" fmla="*/ 1466113 w 10479782"/>
                <a:gd name="connsiteY167" fmla="*/ 1397903 h 2198909"/>
                <a:gd name="connsiteX168" fmla="*/ 1588663 w 10479782"/>
                <a:gd name="connsiteY168" fmla="*/ 1415674 h 2198909"/>
                <a:gd name="connsiteX169" fmla="*/ 1624390 w 10479782"/>
                <a:gd name="connsiteY169" fmla="*/ 1419192 h 2198909"/>
                <a:gd name="connsiteX170" fmla="*/ 1752492 w 10479782"/>
                <a:gd name="connsiteY170" fmla="*/ 1435112 h 2198909"/>
                <a:gd name="connsiteX171" fmla="*/ 1770632 w 10479782"/>
                <a:gd name="connsiteY171" fmla="*/ 1420303 h 2198909"/>
                <a:gd name="connsiteX172" fmla="*/ 1822836 w 10479782"/>
                <a:gd name="connsiteY172" fmla="*/ 1383093 h 2198909"/>
                <a:gd name="connsiteX173" fmla="*/ 1925762 w 10479782"/>
                <a:gd name="connsiteY173" fmla="*/ 1350143 h 2198909"/>
                <a:gd name="connsiteX174" fmla="*/ 1953716 w 10479782"/>
                <a:gd name="connsiteY174" fmla="*/ 1351993 h 2198909"/>
                <a:gd name="connsiteX175" fmla="*/ 2024430 w 10479782"/>
                <a:gd name="connsiteY175" fmla="*/ 1406975 h 2198909"/>
                <a:gd name="connsiteX176" fmla="*/ 2058863 w 10479782"/>
                <a:gd name="connsiteY176" fmla="*/ 1429002 h 2198909"/>
                <a:gd name="connsiteX177" fmla="*/ 2156605 w 10479782"/>
                <a:gd name="connsiteY177" fmla="*/ 1469544 h 2198909"/>
                <a:gd name="connsiteX178" fmla="*/ 2164750 w 10479782"/>
                <a:gd name="connsiteY178" fmla="*/ 1476948 h 2198909"/>
                <a:gd name="connsiteX179" fmla="*/ 2236945 w 10479782"/>
                <a:gd name="connsiteY179" fmla="*/ 1564880 h 2198909"/>
                <a:gd name="connsiteX180" fmla="*/ 2253235 w 10479782"/>
                <a:gd name="connsiteY180" fmla="*/ 1579874 h 2198909"/>
                <a:gd name="connsiteX181" fmla="*/ 2272859 w 10479782"/>
                <a:gd name="connsiteY181" fmla="*/ 1603200 h 2198909"/>
                <a:gd name="connsiteX182" fmla="*/ 2334132 w 10479782"/>
                <a:gd name="connsiteY182" fmla="*/ 1648369 h 2198909"/>
                <a:gd name="connsiteX183" fmla="*/ 2410031 w 10479782"/>
                <a:gd name="connsiteY183" fmla="*/ 1662807 h 2198909"/>
                <a:gd name="connsiteX184" fmla="*/ 2501665 w 10479782"/>
                <a:gd name="connsiteY184" fmla="*/ 1684837 h 2198909"/>
                <a:gd name="connsiteX185" fmla="*/ 2539985 w 10479782"/>
                <a:gd name="connsiteY185" fmla="*/ 1699646 h 2198909"/>
                <a:gd name="connsiteX186" fmla="*/ 2642724 w 10479782"/>
                <a:gd name="connsiteY186" fmla="*/ 1727784 h 2198909"/>
                <a:gd name="connsiteX187" fmla="*/ 2716031 w 10479782"/>
                <a:gd name="connsiteY187" fmla="*/ 1751479 h 2198909"/>
                <a:gd name="connsiteX188" fmla="*/ 2821734 w 10479782"/>
                <a:gd name="connsiteY188" fmla="*/ 1765363 h 2198909"/>
                <a:gd name="connsiteX189" fmla="*/ 2873011 w 10479782"/>
                <a:gd name="connsiteY189" fmla="*/ 1765917 h 2198909"/>
                <a:gd name="connsiteX190" fmla="*/ 2967236 w 10479782"/>
                <a:gd name="connsiteY190" fmla="*/ 1837003 h 2198909"/>
                <a:gd name="connsiteX191" fmla="*/ 3042395 w 10479782"/>
                <a:gd name="connsiteY191" fmla="*/ 1884024 h 2198909"/>
                <a:gd name="connsiteX192" fmla="*/ 3121440 w 10479782"/>
                <a:gd name="connsiteY192" fmla="*/ 1861254 h 2198909"/>
                <a:gd name="connsiteX193" fmla="*/ 3142914 w 10479782"/>
                <a:gd name="connsiteY193" fmla="*/ 1839780 h 2198909"/>
                <a:gd name="connsiteX194" fmla="*/ 3272497 w 10479782"/>
                <a:gd name="connsiteY194" fmla="*/ 1819418 h 2198909"/>
                <a:gd name="connsiteX195" fmla="*/ 3457615 w 10479782"/>
                <a:gd name="connsiteY195" fmla="*/ 1818677 h 2198909"/>
                <a:gd name="connsiteX196" fmla="*/ 3765467 w 10479782"/>
                <a:gd name="connsiteY196" fmla="*/ 1772397 h 2198909"/>
                <a:gd name="connsiteX197" fmla="*/ 3819150 w 10479782"/>
                <a:gd name="connsiteY197" fmla="*/ 1750923 h 2198909"/>
                <a:gd name="connsiteX198" fmla="*/ 3879498 w 10479782"/>
                <a:gd name="connsiteY198" fmla="*/ 1745555 h 2198909"/>
                <a:gd name="connsiteX199" fmla="*/ 3902639 w 10479782"/>
                <a:gd name="connsiteY199" fmla="*/ 1758699 h 2198909"/>
                <a:gd name="connsiteX200" fmla="*/ 4003898 w 10479782"/>
                <a:gd name="connsiteY200" fmla="*/ 1778321 h 2198909"/>
                <a:gd name="connsiteX201" fmla="*/ 4023152 w 10479782"/>
                <a:gd name="connsiteY201" fmla="*/ 1778692 h 2198909"/>
                <a:gd name="connsiteX202" fmla="*/ 4089054 w 10479782"/>
                <a:gd name="connsiteY202" fmla="*/ 1770360 h 2198909"/>
                <a:gd name="connsiteX203" fmla="*/ 4150142 w 10479782"/>
                <a:gd name="connsiteY203" fmla="*/ 1765548 h 2198909"/>
                <a:gd name="connsiteX204" fmla="*/ 4304160 w 10479782"/>
                <a:gd name="connsiteY204" fmla="*/ 1781283 h 2198909"/>
                <a:gd name="connsiteX205" fmla="*/ 4422267 w 10479782"/>
                <a:gd name="connsiteY205" fmla="*/ 1777580 h 2198909"/>
                <a:gd name="connsiteX206" fmla="*/ 4476691 w 10479782"/>
                <a:gd name="connsiteY206" fmla="*/ 1781282 h 2198909"/>
                <a:gd name="connsiteX207" fmla="*/ 4507419 w 10479782"/>
                <a:gd name="connsiteY207" fmla="*/ 1786837 h 2198909"/>
                <a:gd name="connsiteX208" fmla="*/ 4577023 w 10479782"/>
                <a:gd name="connsiteY208" fmla="*/ 1825526 h 2198909"/>
                <a:gd name="connsiteX209" fmla="*/ 4615158 w 10479782"/>
                <a:gd name="connsiteY209" fmla="*/ 1834227 h 2198909"/>
                <a:gd name="connsiteX210" fmla="*/ 4729932 w 10479782"/>
                <a:gd name="connsiteY210" fmla="*/ 1833487 h 2198909"/>
                <a:gd name="connsiteX211" fmla="*/ 4902090 w 10479782"/>
                <a:gd name="connsiteY211" fmla="*/ 1775174 h 2198909"/>
                <a:gd name="connsiteX212" fmla="*/ 4920048 w 10479782"/>
                <a:gd name="connsiteY212" fmla="*/ 1767398 h 2198909"/>
                <a:gd name="connsiteX213" fmla="*/ 5007609 w 10479782"/>
                <a:gd name="connsiteY213" fmla="*/ 1757772 h 2198909"/>
                <a:gd name="connsiteX214" fmla="*/ 5067031 w 10479782"/>
                <a:gd name="connsiteY214" fmla="*/ 1770916 h 2198909"/>
                <a:gd name="connsiteX215" fmla="*/ 5147929 w 10479782"/>
                <a:gd name="connsiteY215" fmla="*/ 1798129 h 2198909"/>
                <a:gd name="connsiteX216" fmla="*/ 5220680 w 10479782"/>
                <a:gd name="connsiteY216" fmla="*/ 1820899 h 2198909"/>
                <a:gd name="connsiteX217" fmla="*/ 5273623 w 10479782"/>
                <a:gd name="connsiteY217" fmla="*/ 1846629 h 2198909"/>
                <a:gd name="connsiteX218" fmla="*/ 5394691 w 10479782"/>
                <a:gd name="connsiteY218" fmla="*/ 1865512 h 2198909"/>
                <a:gd name="connsiteX219" fmla="*/ 5407280 w 10479782"/>
                <a:gd name="connsiteY219" fmla="*/ 1868658 h 2198909"/>
                <a:gd name="connsiteX220" fmla="*/ 5498358 w 10479782"/>
                <a:gd name="connsiteY220" fmla="*/ 1845704 h 2198909"/>
                <a:gd name="connsiteX221" fmla="*/ 5607761 w 10479782"/>
                <a:gd name="connsiteY221" fmla="*/ 1822380 h 2198909"/>
                <a:gd name="connsiteX222" fmla="*/ 5646821 w 10479782"/>
                <a:gd name="connsiteY222" fmla="*/ 1830338 h 2198909"/>
                <a:gd name="connsiteX223" fmla="*/ 5700320 w 10479782"/>
                <a:gd name="connsiteY223" fmla="*/ 1841632 h 2198909"/>
                <a:gd name="connsiteX224" fmla="*/ 5749931 w 10479782"/>
                <a:gd name="connsiteY224" fmla="*/ 1835708 h 2198909"/>
                <a:gd name="connsiteX225" fmla="*/ 5780107 w 10479782"/>
                <a:gd name="connsiteY225" fmla="*/ 1835153 h 2198909"/>
                <a:gd name="connsiteX226" fmla="*/ 5917835 w 10479782"/>
                <a:gd name="connsiteY226" fmla="*/ 1904386 h 2198909"/>
                <a:gd name="connsiteX227" fmla="*/ 5952821 w 10479782"/>
                <a:gd name="connsiteY227" fmla="*/ 1910125 h 2198909"/>
                <a:gd name="connsiteX228" fmla="*/ 5972630 w 10479782"/>
                <a:gd name="connsiteY228" fmla="*/ 1918641 h 2198909"/>
                <a:gd name="connsiteX229" fmla="*/ 6092032 w 10479782"/>
                <a:gd name="connsiteY229" fmla="*/ 2004536 h 2198909"/>
                <a:gd name="connsiteX230" fmla="*/ 6142754 w 10479782"/>
                <a:gd name="connsiteY230" fmla="*/ 2021936 h 2198909"/>
                <a:gd name="connsiteX231" fmla="*/ 6198473 w 10479782"/>
                <a:gd name="connsiteY231" fmla="*/ 2018418 h 2198909"/>
                <a:gd name="connsiteX232" fmla="*/ 6230685 w 10479782"/>
                <a:gd name="connsiteY232" fmla="*/ 2012125 h 2198909"/>
                <a:gd name="connsiteX233" fmla="*/ 6310656 w 10479782"/>
                <a:gd name="connsiteY233" fmla="*/ 1957515 h 2198909"/>
                <a:gd name="connsiteX234" fmla="*/ 6356194 w 10479782"/>
                <a:gd name="connsiteY234" fmla="*/ 1959367 h 2198909"/>
                <a:gd name="connsiteX235" fmla="*/ 6427279 w 10479782"/>
                <a:gd name="connsiteY235" fmla="*/ 1996945 h 2198909"/>
                <a:gd name="connsiteX236" fmla="*/ 6556307 w 10479782"/>
                <a:gd name="connsiteY236" fmla="*/ 2013791 h 2198909"/>
                <a:gd name="connsiteX237" fmla="*/ 6621839 w 10479782"/>
                <a:gd name="connsiteY237" fmla="*/ 1961217 h 2198909"/>
                <a:gd name="connsiteX238" fmla="*/ 6655715 w 10479782"/>
                <a:gd name="connsiteY238" fmla="*/ 1910681 h 2198909"/>
                <a:gd name="connsiteX239" fmla="*/ 6753644 w 10479782"/>
                <a:gd name="connsiteY239" fmla="*/ 1851999 h 2198909"/>
                <a:gd name="connsiteX240" fmla="*/ 6776969 w 10479782"/>
                <a:gd name="connsiteY240" fmla="*/ 1873841 h 2198909"/>
                <a:gd name="connsiteX241" fmla="*/ 6848795 w 10479782"/>
                <a:gd name="connsiteY241" fmla="*/ 1883099 h 2198909"/>
                <a:gd name="connsiteX242" fmla="*/ 6926543 w 10479782"/>
                <a:gd name="connsiteY242" fmla="*/ 1882358 h 2198909"/>
                <a:gd name="connsiteX243" fmla="*/ 7062050 w 10479782"/>
                <a:gd name="connsiteY243" fmla="*/ 1892169 h 2198909"/>
                <a:gd name="connsiteX244" fmla="*/ 7152202 w 10479782"/>
                <a:gd name="connsiteY244" fmla="*/ 1836078 h 2198909"/>
                <a:gd name="connsiteX245" fmla="*/ 7186635 w 10479782"/>
                <a:gd name="connsiteY245" fmla="*/ 1812938 h 2198909"/>
                <a:gd name="connsiteX246" fmla="*/ 7218845 w 10479782"/>
                <a:gd name="connsiteY246" fmla="*/ 1798129 h 2198909"/>
                <a:gd name="connsiteX247" fmla="*/ 7256055 w 10479782"/>
                <a:gd name="connsiteY247" fmla="*/ 1789799 h 2198909"/>
                <a:gd name="connsiteX248" fmla="*/ 7345837 w 10479782"/>
                <a:gd name="connsiteY248" fmla="*/ 1758328 h 2198909"/>
                <a:gd name="connsiteX249" fmla="*/ 7395078 w 10479782"/>
                <a:gd name="connsiteY249" fmla="*/ 1727413 h 2198909"/>
                <a:gd name="connsiteX250" fmla="*/ 7505779 w 10479782"/>
                <a:gd name="connsiteY250" fmla="*/ 1697609 h 2198909"/>
                <a:gd name="connsiteX251" fmla="*/ 7581123 w 10479782"/>
                <a:gd name="connsiteY251" fmla="*/ 1670952 h 2198909"/>
                <a:gd name="connsiteX252" fmla="*/ 7660538 w 10479782"/>
                <a:gd name="connsiteY252" fmla="*/ 1625043 h 2198909"/>
                <a:gd name="connsiteX253" fmla="*/ 7671645 w 10479782"/>
                <a:gd name="connsiteY253" fmla="*/ 1618009 h 2198909"/>
                <a:gd name="connsiteX254" fmla="*/ 7698302 w 10479782"/>
                <a:gd name="connsiteY254" fmla="*/ 1587834 h 2198909"/>
                <a:gd name="connsiteX255" fmla="*/ 7736991 w 10479782"/>
                <a:gd name="connsiteY255" fmla="*/ 1483984 h 2198909"/>
                <a:gd name="connsiteX256" fmla="*/ 7748098 w 10479782"/>
                <a:gd name="connsiteY256" fmla="*/ 1462879 h 2198909"/>
                <a:gd name="connsiteX257" fmla="*/ 7848987 w 10479782"/>
                <a:gd name="connsiteY257" fmla="*/ 1391794 h 2198909"/>
                <a:gd name="connsiteX258" fmla="*/ 7886382 w 10479782"/>
                <a:gd name="connsiteY258" fmla="*/ 1398458 h 2198909"/>
                <a:gd name="connsiteX259" fmla="*/ 7927662 w 10479782"/>
                <a:gd name="connsiteY259" fmla="*/ 1421784 h 2198909"/>
                <a:gd name="connsiteX260" fmla="*/ 8018186 w 10479782"/>
                <a:gd name="connsiteY260" fmla="*/ 1427893 h 2198909"/>
                <a:gd name="connsiteX261" fmla="*/ 8052063 w 10479782"/>
                <a:gd name="connsiteY261" fmla="*/ 1415860 h 2198909"/>
                <a:gd name="connsiteX262" fmla="*/ 8111299 w 10479782"/>
                <a:gd name="connsiteY262" fmla="*/ 1383464 h 2198909"/>
                <a:gd name="connsiteX263" fmla="*/ 8157024 w 10479782"/>
                <a:gd name="connsiteY263" fmla="*/ 1333297 h 2198909"/>
                <a:gd name="connsiteX264" fmla="*/ 8223482 w 10479782"/>
                <a:gd name="connsiteY264" fmla="*/ 1250364 h 2198909"/>
                <a:gd name="connsiteX265" fmla="*/ 8351027 w 10479782"/>
                <a:gd name="connsiteY265" fmla="*/ 1218708 h 2198909"/>
                <a:gd name="connsiteX266" fmla="*/ 8400085 w 10479782"/>
                <a:gd name="connsiteY266" fmla="*/ 1208157 h 2198909"/>
                <a:gd name="connsiteX267" fmla="*/ 8578539 w 10479782"/>
                <a:gd name="connsiteY267" fmla="*/ 1163913 h 2198909"/>
                <a:gd name="connsiteX268" fmla="*/ 8594087 w 10479782"/>
                <a:gd name="connsiteY268" fmla="*/ 1162432 h 2198909"/>
                <a:gd name="connsiteX269" fmla="*/ 8717746 w 10479782"/>
                <a:gd name="connsiteY269" fmla="*/ 1111526 h 2198909"/>
                <a:gd name="connsiteX270" fmla="*/ 8747550 w 10479782"/>
                <a:gd name="connsiteY270" fmla="*/ 1098936 h 2198909"/>
                <a:gd name="connsiteX271" fmla="*/ 8784019 w 10479782"/>
                <a:gd name="connsiteY271" fmla="*/ 1066727 h 2198909"/>
                <a:gd name="connsiteX272" fmla="*/ 8817712 w 10479782"/>
                <a:gd name="connsiteY272" fmla="*/ 975833 h 2198909"/>
                <a:gd name="connsiteX273" fmla="*/ 8857141 w 10479782"/>
                <a:gd name="connsiteY273" fmla="*/ 934367 h 2198909"/>
                <a:gd name="connsiteX274" fmla="*/ 8885835 w 10479782"/>
                <a:gd name="connsiteY274" fmla="*/ 909191 h 2198909"/>
                <a:gd name="connsiteX275" fmla="*/ 8911009 w 10479782"/>
                <a:gd name="connsiteY275" fmla="*/ 871057 h 2198909"/>
                <a:gd name="connsiteX276" fmla="*/ 8936185 w 10479782"/>
                <a:gd name="connsiteY276" fmla="*/ 779794 h 2198909"/>
                <a:gd name="connsiteX277" fmla="*/ 8974877 w 10479782"/>
                <a:gd name="connsiteY277" fmla="*/ 698896 h 2198909"/>
                <a:gd name="connsiteX278" fmla="*/ 9044481 w 10479782"/>
                <a:gd name="connsiteY278" fmla="*/ 654099 h 2198909"/>
                <a:gd name="connsiteX279" fmla="*/ 9087613 w 10479782"/>
                <a:gd name="connsiteY279" fmla="*/ 630588 h 2198909"/>
                <a:gd name="connsiteX280" fmla="*/ 9258478 w 10479782"/>
                <a:gd name="connsiteY280" fmla="*/ 654284 h 2198909"/>
                <a:gd name="connsiteX281" fmla="*/ 9375101 w 10479782"/>
                <a:gd name="connsiteY281" fmla="*/ 677423 h 2198909"/>
                <a:gd name="connsiteX282" fmla="*/ 9413421 w 10479782"/>
                <a:gd name="connsiteY282" fmla="*/ 668537 h 2198909"/>
                <a:gd name="connsiteX283" fmla="*/ 9521715 w 10479782"/>
                <a:gd name="connsiteY283" fmla="*/ 593009 h 2198909"/>
                <a:gd name="connsiteX284" fmla="*/ 9628714 w 10479782"/>
                <a:gd name="connsiteY284" fmla="*/ 559319 h 2198909"/>
                <a:gd name="connsiteX285" fmla="*/ 9709239 w 10479782"/>
                <a:gd name="connsiteY285" fmla="*/ 549692 h 2198909"/>
                <a:gd name="connsiteX286" fmla="*/ 9778472 w 10479782"/>
                <a:gd name="connsiteY286" fmla="*/ 542288 h 2198909"/>
                <a:gd name="connsiteX287" fmla="*/ 9861592 w 10479782"/>
                <a:gd name="connsiteY287" fmla="*/ 521554 h 2198909"/>
                <a:gd name="connsiteX288" fmla="*/ 9908613 w 10479782"/>
                <a:gd name="connsiteY288" fmla="*/ 498969 h 2198909"/>
                <a:gd name="connsiteX289" fmla="*/ 9983398 w 10479782"/>
                <a:gd name="connsiteY289" fmla="*/ 466574 h 2198909"/>
                <a:gd name="connsiteX290" fmla="*/ 10060038 w 10479782"/>
                <a:gd name="connsiteY290" fmla="*/ 424553 h 2198909"/>
                <a:gd name="connsiteX291" fmla="*/ 10118905 w 10479782"/>
                <a:gd name="connsiteY291" fmla="*/ 365684 h 2198909"/>
                <a:gd name="connsiteX292" fmla="*/ 10150561 w 10479782"/>
                <a:gd name="connsiteY292" fmla="*/ 316072 h 2198909"/>
                <a:gd name="connsiteX293" fmla="*/ 10243306 w 10479782"/>
                <a:gd name="connsiteY293" fmla="*/ 244987 h 2198909"/>
                <a:gd name="connsiteX294" fmla="*/ 10327164 w 10479782"/>
                <a:gd name="connsiteY294" fmla="*/ 110961 h 2198909"/>
                <a:gd name="connsiteX295" fmla="*/ 10379738 w 10479782"/>
                <a:gd name="connsiteY295" fmla="*/ 55241 h 2198909"/>
                <a:gd name="connsiteX296" fmla="*/ 10409541 w 10479782"/>
                <a:gd name="connsiteY296" fmla="*/ 39507 h 2198909"/>
                <a:gd name="connsiteX297" fmla="*/ 10460263 w 10479782"/>
                <a:gd name="connsiteY297" fmla="*/ 817 h 21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Lst>
              <a:rect l="l" t="t" r="r" b="b"/>
              <a:pathLst>
                <a:path w="10479782" h="2198909">
                  <a:moveTo>
                    <a:pt x="10461499" y="0"/>
                  </a:moveTo>
                  <a:lnTo>
                    <a:pt x="10479782" y="268945"/>
                  </a:lnTo>
                  <a:lnTo>
                    <a:pt x="10440826" y="322737"/>
                  </a:lnTo>
                  <a:cubicBezTo>
                    <a:pt x="10431756" y="335140"/>
                    <a:pt x="10423424" y="349765"/>
                    <a:pt x="10411022" y="357725"/>
                  </a:cubicBezTo>
                  <a:cubicBezTo>
                    <a:pt x="10385290" y="374385"/>
                    <a:pt x="10357152" y="387898"/>
                    <a:pt x="10329570" y="401597"/>
                  </a:cubicBezTo>
                  <a:cubicBezTo>
                    <a:pt x="10305875" y="413260"/>
                    <a:pt x="10280699" y="421960"/>
                    <a:pt x="10257560" y="434548"/>
                  </a:cubicBezTo>
                  <a:cubicBezTo>
                    <a:pt x="10239048" y="444545"/>
                    <a:pt x="10222571" y="458429"/>
                    <a:pt x="10205356" y="471018"/>
                  </a:cubicBezTo>
                  <a:cubicBezTo>
                    <a:pt x="10190361" y="481938"/>
                    <a:pt x="10173886" y="491379"/>
                    <a:pt x="10161298" y="504523"/>
                  </a:cubicBezTo>
                  <a:cubicBezTo>
                    <a:pt x="10130568" y="536364"/>
                    <a:pt x="10099653" y="567648"/>
                    <a:pt x="10061519" y="591159"/>
                  </a:cubicBezTo>
                  <a:cubicBezTo>
                    <a:pt x="10023940" y="614483"/>
                    <a:pt x="9988397" y="640586"/>
                    <a:pt x="9951004" y="664281"/>
                  </a:cubicBezTo>
                  <a:cubicBezTo>
                    <a:pt x="9914350" y="687420"/>
                    <a:pt x="9881213" y="712781"/>
                    <a:pt x="9862146" y="753878"/>
                  </a:cubicBezTo>
                  <a:cubicBezTo>
                    <a:pt x="9853631" y="772019"/>
                    <a:pt x="9841599" y="791827"/>
                    <a:pt x="9825493" y="802378"/>
                  </a:cubicBezTo>
                  <a:cubicBezTo>
                    <a:pt x="9802538" y="817372"/>
                    <a:pt x="9773475" y="822742"/>
                    <a:pt x="9748484" y="835515"/>
                  </a:cubicBezTo>
                  <a:cubicBezTo>
                    <a:pt x="9719050" y="850509"/>
                    <a:pt x="9684990" y="863468"/>
                    <a:pt x="9664995" y="887348"/>
                  </a:cubicBezTo>
                  <a:cubicBezTo>
                    <a:pt x="9647224" y="908637"/>
                    <a:pt x="9629268" y="925296"/>
                    <a:pt x="9605757" y="938809"/>
                  </a:cubicBezTo>
                  <a:cubicBezTo>
                    <a:pt x="9589282" y="948251"/>
                    <a:pt x="9577066" y="965466"/>
                    <a:pt x="9560035" y="973242"/>
                  </a:cubicBezTo>
                  <a:cubicBezTo>
                    <a:pt x="9537636" y="983609"/>
                    <a:pt x="9515050" y="991754"/>
                    <a:pt x="9495427" y="1007860"/>
                  </a:cubicBezTo>
                  <a:cubicBezTo>
                    <a:pt x="9475065" y="1024520"/>
                    <a:pt x="9451926" y="1037663"/>
                    <a:pt x="9430637" y="1053214"/>
                  </a:cubicBezTo>
                  <a:cubicBezTo>
                    <a:pt x="9419345" y="1061543"/>
                    <a:pt x="9410088" y="1072466"/>
                    <a:pt x="9399167" y="1081166"/>
                  </a:cubicBezTo>
                  <a:cubicBezTo>
                    <a:pt x="9379175" y="1097086"/>
                    <a:pt x="9358811" y="1112636"/>
                    <a:pt x="9338262" y="1127630"/>
                  </a:cubicBezTo>
                  <a:cubicBezTo>
                    <a:pt x="9317715" y="1142626"/>
                    <a:pt x="9298092" y="1160026"/>
                    <a:pt x="9275507" y="1170948"/>
                  </a:cubicBezTo>
                  <a:cubicBezTo>
                    <a:pt x="9237004" y="1189460"/>
                    <a:pt x="9194982" y="1200568"/>
                    <a:pt x="9157587" y="1220560"/>
                  </a:cubicBezTo>
                  <a:cubicBezTo>
                    <a:pt x="9119638" y="1240922"/>
                    <a:pt x="9083911" y="1266470"/>
                    <a:pt x="9050218" y="1293496"/>
                  </a:cubicBezTo>
                  <a:cubicBezTo>
                    <a:pt x="9023561" y="1314785"/>
                    <a:pt x="8998572" y="1335890"/>
                    <a:pt x="8965064" y="1346810"/>
                  </a:cubicBezTo>
                  <a:cubicBezTo>
                    <a:pt x="8946367" y="1352920"/>
                    <a:pt x="8926746" y="1366249"/>
                    <a:pt x="8915452" y="1381799"/>
                  </a:cubicBezTo>
                  <a:cubicBezTo>
                    <a:pt x="8891017" y="1415674"/>
                    <a:pt x="8859732" y="1439555"/>
                    <a:pt x="8824374" y="1459917"/>
                  </a:cubicBezTo>
                  <a:cubicBezTo>
                    <a:pt x="8777169" y="1487315"/>
                    <a:pt x="8730519" y="1515268"/>
                    <a:pt x="8683128" y="1542110"/>
                  </a:cubicBezTo>
                  <a:cubicBezTo>
                    <a:pt x="8655177" y="1558031"/>
                    <a:pt x="8627410" y="1574875"/>
                    <a:pt x="8597789" y="1586538"/>
                  </a:cubicBezTo>
                  <a:cubicBezTo>
                    <a:pt x="8537257" y="1610604"/>
                    <a:pt x="8475242" y="1631151"/>
                    <a:pt x="8414152" y="1653552"/>
                  </a:cubicBezTo>
                  <a:cubicBezTo>
                    <a:pt x="8394160" y="1660770"/>
                    <a:pt x="8375278" y="1671137"/>
                    <a:pt x="8354914" y="1677432"/>
                  </a:cubicBezTo>
                  <a:cubicBezTo>
                    <a:pt x="8332885" y="1684281"/>
                    <a:pt x="8309192" y="1686317"/>
                    <a:pt x="8287162" y="1693166"/>
                  </a:cubicBezTo>
                  <a:cubicBezTo>
                    <a:pt x="8250508" y="1704458"/>
                    <a:pt x="8214965" y="1718898"/>
                    <a:pt x="8178313" y="1730375"/>
                  </a:cubicBezTo>
                  <a:cubicBezTo>
                    <a:pt x="8107597" y="1752404"/>
                    <a:pt x="8036696" y="1773509"/>
                    <a:pt x="7965797" y="1794426"/>
                  </a:cubicBezTo>
                  <a:cubicBezTo>
                    <a:pt x="7950618" y="1798869"/>
                    <a:pt x="7934141" y="1799425"/>
                    <a:pt x="7919147" y="1804237"/>
                  </a:cubicBezTo>
                  <a:cubicBezTo>
                    <a:pt x="7879346" y="1817196"/>
                    <a:pt x="7839730" y="1831264"/>
                    <a:pt x="7800300" y="1845519"/>
                  </a:cubicBezTo>
                  <a:cubicBezTo>
                    <a:pt x="7776421" y="1854220"/>
                    <a:pt x="7753095" y="1864956"/>
                    <a:pt x="7729030" y="1873286"/>
                  </a:cubicBezTo>
                  <a:cubicBezTo>
                    <a:pt x="7709778" y="1879950"/>
                    <a:pt x="7689970" y="1885133"/>
                    <a:pt x="7669977" y="1889207"/>
                  </a:cubicBezTo>
                  <a:cubicBezTo>
                    <a:pt x="7652762" y="1892725"/>
                    <a:pt x="7634806" y="1892354"/>
                    <a:pt x="7617775" y="1896611"/>
                  </a:cubicBezTo>
                  <a:cubicBezTo>
                    <a:pt x="7571679" y="1908088"/>
                    <a:pt x="7526141" y="1921047"/>
                    <a:pt x="7480416" y="1933264"/>
                  </a:cubicBezTo>
                  <a:cubicBezTo>
                    <a:pt x="7462091" y="1938078"/>
                    <a:pt x="7443393" y="1941596"/>
                    <a:pt x="7425622" y="1947704"/>
                  </a:cubicBezTo>
                  <a:cubicBezTo>
                    <a:pt x="7378046" y="1963810"/>
                    <a:pt x="7331212" y="1982135"/>
                    <a:pt x="7283451" y="1997316"/>
                  </a:cubicBezTo>
                  <a:cubicBezTo>
                    <a:pt x="7243837" y="2009904"/>
                    <a:pt x="7203111" y="2018974"/>
                    <a:pt x="7162938" y="2030081"/>
                  </a:cubicBezTo>
                  <a:cubicBezTo>
                    <a:pt x="7145908" y="2034895"/>
                    <a:pt x="7129617" y="2041744"/>
                    <a:pt x="7112588" y="2045816"/>
                  </a:cubicBezTo>
                  <a:cubicBezTo>
                    <a:pt x="7074453" y="2055073"/>
                    <a:pt x="7035763" y="2062847"/>
                    <a:pt x="6997443" y="2072103"/>
                  </a:cubicBezTo>
                  <a:cubicBezTo>
                    <a:pt x="6975599" y="2077471"/>
                    <a:pt x="6954496" y="2087098"/>
                    <a:pt x="6932282" y="2090616"/>
                  </a:cubicBezTo>
                  <a:cubicBezTo>
                    <a:pt x="6879523" y="2098945"/>
                    <a:pt x="6826394" y="2104869"/>
                    <a:pt x="6773265" y="2111533"/>
                  </a:cubicBezTo>
                  <a:cubicBezTo>
                    <a:pt x="6718472" y="2118382"/>
                    <a:pt x="6663862" y="2125602"/>
                    <a:pt x="6609064" y="2131711"/>
                  </a:cubicBezTo>
                  <a:cubicBezTo>
                    <a:pt x="6579076" y="2134859"/>
                    <a:pt x="6548901" y="2135413"/>
                    <a:pt x="6518913" y="2138375"/>
                  </a:cubicBezTo>
                  <a:cubicBezTo>
                    <a:pt x="6492626" y="2140967"/>
                    <a:pt x="6466524" y="2145780"/>
                    <a:pt x="6440239" y="2148928"/>
                  </a:cubicBezTo>
                  <a:cubicBezTo>
                    <a:pt x="6417469" y="2151519"/>
                    <a:pt x="6394514" y="2153000"/>
                    <a:pt x="6371744" y="2155592"/>
                  </a:cubicBezTo>
                  <a:cubicBezTo>
                    <a:pt x="6335276" y="2159848"/>
                    <a:pt x="6298993" y="2164663"/>
                    <a:pt x="6262710" y="2169105"/>
                  </a:cubicBezTo>
                  <a:cubicBezTo>
                    <a:pt x="6247532" y="2170771"/>
                    <a:pt x="6231610" y="2175399"/>
                    <a:pt x="6217357" y="2172623"/>
                  </a:cubicBezTo>
                  <a:cubicBezTo>
                    <a:pt x="6181442" y="2165588"/>
                    <a:pt x="6146085" y="2167624"/>
                    <a:pt x="6110358" y="2172437"/>
                  </a:cubicBezTo>
                  <a:cubicBezTo>
                    <a:pt x="6098141" y="2174104"/>
                    <a:pt x="6084997" y="2173733"/>
                    <a:pt x="6073149" y="2170587"/>
                  </a:cubicBezTo>
                  <a:cubicBezTo>
                    <a:pt x="6048898" y="2164291"/>
                    <a:pt x="6025389" y="2155406"/>
                    <a:pt x="6001508" y="2147632"/>
                  </a:cubicBezTo>
                  <a:cubicBezTo>
                    <a:pt x="5998915" y="2146707"/>
                    <a:pt x="5995769" y="2146520"/>
                    <a:pt x="5992994" y="2145966"/>
                  </a:cubicBezTo>
                  <a:cubicBezTo>
                    <a:pt x="5977257" y="2142818"/>
                    <a:pt x="5961709" y="2139671"/>
                    <a:pt x="5945973" y="2136894"/>
                  </a:cubicBezTo>
                  <a:cubicBezTo>
                    <a:pt x="5937458" y="2135413"/>
                    <a:pt x="5928757" y="2135228"/>
                    <a:pt x="5920240" y="2133932"/>
                  </a:cubicBezTo>
                  <a:cubicBezTo>
                    <a:pt x="5887290" y="2128749"/>
                    <a:pt x="5851007" y="2137450"/>
                    <a:pt x="5822498" y="2115051"/>
                  </a:cubicBezTo>
                  <a:cubicBezTo>
                    <a:pt x="5803987" y="2100611"/>
                    <a:pt x="5786030" y="2103944"/>
                    <a:pt x="5766224" y="2106165"/>
                  </a:cubicBezTo>
                  <a:cubicBezTo>
                    <a:pt x="5751228" y="2107831"/>
                    <a:pt x="5735863" y="2107275"/>
                    <a:pt x="5720684" y="2107461"/>
                  </a:cubicBezTo>
                  <a:cubicBezTo>
                    <a:pt x="5694027" y="2108016"/>
                    <a:pt x="5667370" y="2108202"/>
                    <a:pt x="5640713" y="2109127"/>
                  </a:cubicBezTo>
                  <a:cubicBezTo>
                    <a:pt x="5632196" y="2109497"/>
                    <a:pt x="5623498" y="2114126"/>
                    <a:pt x="5615165" y="2113386"/>
                  </a:cubicBezTo>
                  <a:cubicBezTo>
                    <a:pt x="5576661" y="2109868"/>
                    <a:pt x="5538157" y="2104313"/>
                    <a:pt x="5499652" y="2101167"/>
                  </a:cubicBezTo>
                  <a:cubicBezTo>
                    <a:pt x="5477809" y="2099316"/>
                    <a:pt x="5455409" y="2102832"/>
                    <a:pt x="5433750" y="2100242"/>
                  </a:cubicBezTo>
                  <a:cubicBezTo>
                    <a:pt x="5408761" y="2097280"/>
                    <a:pt x="5384325" y="2089690"/>
                    <a:pt x="5359518" y="2085061"/>
                  </a:cubicBezTo>
                  <a:cubicBezTo>
                    <a:pt x="5352669" y="2083767"/>
                    <a:pt x="5345080" y="2085432"/>
                    <a:pt x="5337859" y="2085801"/>
                  </a:cubicBezTo>
                  <a:cubicBezTo>
                    <a:pt x="5329714" y="2086172"/>
                    <a:pt x="5321754" y="2086913"/>
                    <a:pt x="5313608" y="2087098"/>
                  </a:cubicBezTo>
                  <a:cubicBezTo>
                    <a:pt x="5288802" y="2087469"/>
                    <a:pt x="5263997" y="2086913"/>
                    <a:pt x="5239190" y="2088209"/>
                  </a:cubicBezTo>
                  <a:cubicBezTo>
                    <a:pt x="5224011" y="2088950"/>
                    <a:pt x="5208092" y="2096539"/>
                    <a:pt x="5194022" y="2093762"/>
                  </a:cubicBezTo>
                  <a:cubicBezTo>
                    <a:pt x="5165329" y="2088394"/>
                    <a:pt x="5136636" y="2100426"/>
                    <a:pt x="5107944" y="2090431"/>
                  </a:cubicBezTo>
                  <a:cubicBezTo>
                    <a:pt x="5099057" y="2087469"/>
                    <a:pt x="5086840" y="2094874"/>
                    <a:pt x="5076101" y="2095243"/>
                  </a:cubicBezTo>
                  <a:cubicBezTo>
                    <a:pt x="5049260" y="2096168"/>
                    <a:pt x="5022419" y="2095983"/>
                    <a:pt x="4995576" y="2095799"/>
                  </a:cubicBezTo>
                  <a:cubicBezTo>
                    <a:pt x="4971510" y="2095614"/>
                    <a:pt x="4946519" y="2098205"/>
                    <a:pt x="4923380" y="2093021"/>
                  </a:cubicBezTo>
                  <a:cubicBezTo>
                    <a:pt x="4899129" y="2087468"/>
                    <a:pt x="4877286" y="2088209"/>
                    <a:pt x="4853775" y="2094502"/>
                  </a:cubicBezTo>
                  <a:cubicBezTo>
                    <a:pt x="4837670" y="2098760"/>
                    <a:pt x="4820639" y="2099316"/>
                    <a:pt x="4803979" y="2100611"/>
                  </a:cubicBezTo>
                  <a:cubicBezTo>
                    <a:pt x="4786023" y="2102092"/>
                    <a:pt x="4766215" y="2098205"/>
                    <a:pt x="4749925" y="2104313"/>
                  </a:cubicBezTo>
                  <a:cubicBezTo>
                    <a:pt x="4701422" y="2122456"/>
                    <a:pt x="4651626" y="2126343"/>
                    <a:pt x="4600905" y="2126343"/>
                  </a:cubicBezTo>
                  <a:cubicBezTo>
                    <a:pt x="4591648" y="2126343"/>
                    <a:pt x="4582206" y="2123752"/>
                    <a:pt x="4573322" y="2120975"/>
                  </a:cubicBezTo>
                  <a:cubicBezTo>
                    <a:pt x="4521488" y="2104313"/>
                    <a:pt x="4469470" y="2105794"/>
                    <a:pt x="4416711" y="2115976"/>
                  </a:cubicBezTo>
                  <a:cubicBezTo>
                    <a:pt x="4405789" y="2118198"/>
                    <a:pt x="4393572" y="2118569"/>
                    <a:pt x="4382651" y="2116347"/>
                  </a:cubicBezTo>
                  <a:cubicBezTo>
                    <a:pt x="4351919" y="2109868"/>
                    <a:pt x="4322116" y="2099130"/>
                    <a:pt x="4291200" y="2094502"/>
                  </a:cubicBezTo>
                  <a:cubicBezTo>
                    <a:pt x="4240110" y="2086913"/>
                    <a:pt x="4195867" y="2112458"/>
                    <a:pt x="4150141" y="2129120"/>
                  </a:cubicBezTo>
                  <a:cubicBezTo>
                    <a:pt x="4106639" y="2144854"/>
                    <a:pt x="4069615" y="2180397"/>
                    <a:pt x="4018151" y="2172437"/>
                  </a:cubicBezTo>
                  <a:cubicBezTo>
                    <a:pt x="4012969" y="2171696"/>
                    <a:pt x="4007231" y="2176695"/>
                    <a:pt x="4001491" y="2177991"/>
                  </a:cubicBezTo>
                  <a:cubicBezTo>
                    <a:pt x="3985757" y="2181509"/>
                    <a:pt x="3970022" y="2185765"/>
                    <a:pt x="3954101" y="2187433"/>
                  </a:cubicBezTo>
                  <a:cubicBezTo>
                    <a:pt x="3934664" y="2189654"/>
                    <a:pt x="3914857" y="2188913"/>
                    <a:pt x="3895419" y="2190764"/>
                  </a:cubicBezTo>
                  <a:cubicBezTo>
                    <a:pt x="3870427" y="2192985"/>
                    <a:pt x="3845808" y="2198909"/>
                    <a:pt x="3821000" y="2198909"/>
                  </a:cubicBezTo>
                  <a:cubicBezTo>
                    <a:pt x="3801008" y="2198909"/>
                    <a:pt x="3781199" y="2192060"/>
                    <a:pt x="3761394" y="2188727"/>
                  </a:cubicBezTo>
                  <a:cubicBezTo>
                    <a:pt x="3733440" y="2184100"/>
                    <a:pt x="3702710" y="2185396"/>
                    <a:pt x="3678089" y="2173548"/>
                  </a:cubicBezTo>
                  <a:cubicBezTo>
                    <a:pt x="3651803" y="2160960"/>
                    <a:pt x="3626812" y="2155221"/>
                    <a:pt x="3599599" y="2159108"/>
                  </a:cubicBezTo>
                  <a:cubicBezTo>
                    <a:pt x="3590529" y="2160404"/>
                    <a:pt x="3578866" y="2168180"/>
                    <a:pt x="3574795" y="2176139"/>
                  </a:cubicBezTo>
                  <a:cubicBezTo>
                    <a:pt x="3565722" y="2193910"/>
                    <a:pt x="3553321" y="2197059"/>
                    <a:pt x="3536474" y="2190949"/>
                  </a:cubicBezTo>
                  <a:cubicBezTo>
                    <a:pt x="3521850" y="2185765"/>
                    <a:pt x="3503894" y="2183174"/>
                    <a:pt x="3493898" y="2173177"/>
                  </a:cubicBezTo>
                  <a:cubicBezTo>
                    <a:pt x="3465573" y="2144855"/>
                    <a:pt x="3429475" y="2143929"/>
                    <a:pt x="3394304" y="2136340"/>
                  </a:cubicBezTo>
                  <a:cubicBezTo>
                    <a:pt x="3372832" y="2131711"/>
                    <a:pt x="3352837" y="2131526"/>
                    <a:pt x="3331364" y="2134672"/>
                  </a:cubicBezTo>
                  <a:cubicBezTo>
                    <a:pt x="3284716" y="2141708"/>
                    <a:pt x="3239360" y="2131711"/>
                    <a:pt x="3194561" y="2118938"/>
                  </a:cubicBezTo>
                  <a:cubicBezTo>
                    <a:pt x="3164942" y="2110423"/>
                    <a:pt x="3134583" y="2105240"/>
                    <a:pt x="3105150" y="2096539"/>
                  </a:cubicBezTo>
                  <a:cubicBezTo>
                    <a:pt x="3083120" y="2089875"/>
                    <a:pt x="3061093" y="2081914"/>
                    <a:pt x="3040916" y="2071178"/>
                  </a:cubicBezTo>
                  <a:cubicBezTo>
                    <a:pt x="3011664" y="2055442"/>
                    <a:pt x="2986121" y="2031747"/>
                    <a:pt x="2948911" y="2038042"/>
                  </a:cubicBezTo>
                  <a:cubicBezTo>
                    <a:pt x="2916143" y="2043595"/>
                    <a:pt x="2886526" y="2031933"/>
                    <a:pt x="2856536" y="2020826"/>
                  </a:cubicBezTo>
                  <a:cubicBezTo>
                    <a:pt x="2834507" y="2012681"/>
                    <a:pt x="2812481" y="2004349"/>
                    <a:pt x="2789709" y="1999166"/>
                  </a:cubicBezTo>
                  <a:cubicBezTo>
                    <a:pt x="2762681" y="1993058"/>
                    <a:pt x="2732137" y="1995650"/>
                    <a:pt x="2708071" y="1984356"/>
                  </a:cubicBezTo>
                  <a:cubicBezTo>
                    <a:pt x="2682894" y="1972509"/>
                    <a:pt x="2661979" y="1980470"/>
                    <a:pt x="2639578" y="1983803"/>
                  </a:cubicBezTo>
                  <a:cubicBezTo>
                    <a:pt x="2603850" y="1988986"/>
                    <a:pt x="2568306" y="1998612"/>
                    <a:pt x="2532209" y="1986393"/>
                  </a:cubicBezTo>
                  <a:cubicBezTo>
                    <a:pt x="2488337" y="1971584"/>
                    <a:pt x="2444833" y="1955665"/>
                    <a:pt x="2400776" y="1941596"/>
                  </a:cubicBezTo>
                  <a:cubicBezTo>
                    <a:pt x="2383743" y="1936226"/>
                    <a:pt x="2365420" y="1934004"/>
                    <a:pt x="2347647" y="1931598"/>
                  </a:cubicBezTo>
                  <a:cubicBezTo>
                    <a:pt x="2330802" y="1929562"/>
                    <a:pt x="2310625" y="1934745"/>
                    <a:pt x="2297664" y="1926971"/>
                  </a:cubicBezTo>
                  <a:cubicBezTo>
                    <a:pt x="2264343" y="1906978"/>
                    <a:pt x="2230098" y="1897168"/>
                    <a:pt x="2191592" y="1897167"/>
                  </a:cubicBezTo>
                  <a:cubicBezTo>
                    <a:pt x="2177152" y="1897167"/>
                    <a:pt x="2163082" y="1888836"/>
                    <a:pt x="2148460" y="1887355"/>
                  </a:cubicBezTo>
                  <a:cubicBezTo>
                    <a:pt x="2128465" y="1885505"/>
                    <a:pt x="2105510" y="1880506"/>
                    <a:pt x="2088110" y="1887541"/>
                  </a:cubicBezTo>
                  <a:cubicBezTo>
                    <a:pt x="2047200" y="1904201"/>
                    <a:pt x="2014065" y="1890317"/>
                    <a:pt x="1978335" y="1873842"/>
                  </a:cubicBezTo>
                  <a:cubicBezTo>
                    <a:pt x="1943162" y="1857551"/>
                    <a:pt x="1906138" y="1844594"/>
                    <a:pt x="1868746" y="1833856"/>
                  </a:cubicBezTo>
                  <a:cubicBezTo>
                    <a:pt x="1854677" y="1829969"/>
                    <a:pt x="1837833" y="1836449"/>
                    <a:pt x="1822281" y="1837743"/>
                  </a:cubicBezTo>
                  <a:cubicBezTo>
                    <a:pt x="1816726" y="1838114"/>
                    <a:pt x="1810617" y="1838670"/>
                    <a:pt x="1805620" y="1836818"/>
                  </a:cubicBezTo>
                  <a:cubicBezTo>
                    <a:pt x="1757306" y="1819047"/>
                    <a:pt x="1708248" y="1805534"/>
                    <a:pt x="1655861" y="1814789"/>
                  </a:cubicBezTo>
                  <a:cubicBezTo>
                    <a:pt x="1651049" y="1815716"/>
                    <a:pt x="1645678" y="1813679"/>
                    <a:pt x="1640864" y="1812383"/>
                  </a:cubicBezTo>
                  <a:cubicBezTo>
                    <a:pt x="1617354" y="1805718"/>
                    <a:pt x="1594400" y="1795167"/>
                    <a:pt x="1570522" y="1792761"/>
                  </a:cubicBezTo>
                  <a:cubicBezTo>
                    <a:pt x="1511653" y="1786837"/>
                    <a:pt x="1452417" y="1784429"/>
                    <a:pt x="1393176" y="1780542"/>
                  </a:cubicBezTo>
                  <a:cubicBezTo>
                    <a:pt x="1389473" y="1780357"/>
                    <a:pt x="1385586" y="1780357"/>
                    <a:pt x="1382255" y="1779061"/>
                  </a:cubicBezTo>
                  <a:cubicBezTo>
                    <a:pt x="1360410" y="1771101"/>
                    <a:pt x="1341344" y="1773693"/>
                    <a:pt x="1322831" y="1788872"/>
                  </a:cubicBezTo>
                  <a:cubicBezTo>
                    <a:pt x="1314686" y="1795536"/>
                    <a:pt x="1303578" y="1799054"/>
                    <a:pt x="1293399" y="1802756"/>
                  </a:cubicBezTo>
                  <a:cubicBezTo>
                    <a:pt x="1278402" y="1808311"/>
                    <a:pt x="1263039" y="1813679"/>
                    <a:pt x="1247489" y="1817197"/>
                  </a:cubicBezTo>
                  <a:cubicBezTo>
                    <a:pt x="1232124" y="1820527"/>
                    <a:pt x="1215649" y="1825155"/>
                    <a:pt x="1200839" y="1822564"/>
                  </a:cubicBezTo>
                  <a:cubicBezTo>
                    <a:pt x="1174182" y="1817937"/>
                    <a:pt x="1148820" y="1807570"/>
                    <a:pt x="1122534" y="1800720"/>
                  </a:cubicBezTo>
                  <a:cubicBezTo>
                    <a:pt x="1113464" y="1798313"/>
                    <a:pt x="1103466" y="1798685"/>
                    <a:pt x="1094027" y="1798498"/>
                  </a:cubicBezTo>
                  <a:cubicBezTo>
                    <a:pt x="1072366" y="1797944"/>
                    <a:pt x="1050152" y="1803312"/>
                    <a:pt x="1030531" y="1787947"/>
                  </a:cubicBezTo>
                  <a:cubicBezTo>
                    <a:pt x="1012390" y="1773508"/>
                    <a:pt x="994061" y="1777765"/>
                    <a:pt x="974995" y="1788687"/>
                  </a:cubicBezTo>
                  <a:cubicBezTo>
                    <a:pt x="961296" y="1796463"/>
                    <a:pt x="945747" y="1802571"/>
                    <a:pt x="930382" y="1805534"/>
                  </a:cubicBezTo>
                  <a:cubicBezTo>
                    <a:pt x="909278" y="1809605"/>
                    <a:pt x="888360" y="1811273"/>
                    <a:pt x="865590" y="1808865"/>
                  </a:cubicBezTo>
                  <a:cubicBezTo>
                    <a:pt x="849484" y="1807199"/>
                    <a:pt x="836340" y="1806459"/>
                    <a:pt x="823752" y="1796648"/>
                  </a:cubicBezTo>
                  <a:cubicBezTo>
                    <a:pt x="821717" y="1795167"/>
                    <a:pt x="818015" y="1794796"/>
                    <a:pt x="815238" y="1794982"/>
                  </a:cubicBezTo>
                  <a:cubicBezTo>
                    <a:pt x="778770" y="1798129"/>
                    <a:pt x="742671" y="1796463"/>
                    <a:pt x="705832" y="1794240"/>
                  </a:cubicBezTo>
                  <a:cubicBezTo>
                    <a:pt x="659000" y="1791280"/>
                    <a:pt x="609756" y="1799979"/>
                    <a:pt x="569216" y="1831079"/>
                  </a:cubicBezTo>
                  <a:cubicBezTo>
                    <a:pt x="563292" y="1835708"/>
                    <a:pt x="554407" y="1837743"/>
                    <a:pt x="546631" y="1838854"/>
                  </a:cubicBezTo>
                  <a:cubicBezTo>
                    <a:pt x="509978" y="1843666"/>
                    <a:pt x="473139" y="1847000"/>
                    <a:pt x="436485" y="1852368"/>
                  </a:cubicBezTo>
                  <a:cubicBezTo>
                    <a:pt x="416492" y="1855330"/>
                    <a:pt x="395574" y="1857923"/>
                    <a:pt x="377434" y="1866067"/>
                  </a:cubicBezTo>
                  <a:cubicBezTo>
                    <a:pt x="359664" y="1874026"/>
                    <a:pt x="345407" y="1883468"/>
                    <a:pt x="334855" y="1866808"/>
                  </a:cubicBezTo>
                  <a:cubicBezTo>
                    <a:pt x="315977" y="1875694"/>
                    <a:pt x="299498" y="1883098"/>
                    <a:pt x="283396" y="1891057"/>
                  </a:cubicBezTo>
                  <a:cubicBezTo>
                    <a:pt x="277470" y="1894019"/>
                    <a:pt x="272471" y="1898833"/>
                    <a:pt x="266547" y="1901610"/>
                  </a:cubicBezTo>
                  <a:cubicBezTo>
                    <a:pt x="260252" y="1904572"/>
                    <a:pt x="253219" y="1906422"/>
                    <a:pt x="246370" y="1907903"/>
                  </a:cubicBezTo>
                  <a:cubicBezTo>
                    <a:pt x="215824" y="1914567"/>
                    <a:pt x="185280" y="1920676"/>
                    <a:pt x="154923" y="1927896"/>
                  </a:cubicBezTo>
                  <a:cubicBezTo>
                    <a:pt x="148997" y="1929377"/>
                    <a:pt x="143998" y="1935301"/>
                    <a:pt x="138630" y="1939188"/>
                  </a:cubicBezTo>
                  <a:cubicBezTo>
                    <a:pt x="135113" y="1941780"/>
                    <a:pt x="131597" y="1945668"/>
                    <a:pt x="127708" y="1946223"/>
                  </a:cubicBezTo>
                  <a:cubicBezTo>
                    <a:pt x="98089" y="1950666"/>
                    <a:pt x="68657" y="1955850"/>
                    <a:pt x="38853" y="1958071"/>
                  </a:cubicBezTo>
                  <a:lnTo>
                    <a:pt x="35679" y="1958561"/>
                  </a:lnTo>
                  <a:lnTo>
                    <a:pt x="0" y="1433717"/>
                  </a:lnTo>
                  <a:lnTo>
                    <a:pt x="42184" y="1423079"/>
                  </a:lnTo>
                  <a:cubicBezTo>
                    <a:pt x="83097" y="1411971"/>
                    <a:pt x="123452" y="1411971"/>
                    <a:pt x="164178" y="1425856"/>
                  </a:cubicBezTo>
                  <a:cubicBezTo>
                    <a:pt x="192871" y="1435666"/>
                    <a:pt x="222119" y="1435666"/>
                    <a:pt x="250628" y="1422338"/>
                  </a:cubicBezTo>
                  <a:cubicBezTo>
                    <a:pt x="265992" y="1415120"/>
                    <a:pt x="281728" y="1407715"/>
                    <a:pt x="298019" y="1403642"/>
                  </a:cubicBezTo>
                  <a:cubicBezTo>
                    <a:pt x="308570" y="1401049"/>
                    <a:pt x="320787" y="1403457"/>
                    <a:pt x="331894" y="1405494"/>
                  </a:cubicBezTo>
                  <a:cubicBezTo>
                    <a:pt x="353368" y="1409565"/>
                    <a:pt x="375582" y="1421969"/>
                    <a:pt x="395574" y="1418822"/>
                  </a:cubicBezTo>
                  <a:cubicBezTo>
                    <a:pt x="464625" y="1407715"/>
                    <a:pt x="529786" y="1433816"/>
                    <a:pt x="597169" y="1434557"/>
                  </a:cubicBezTo>
                  <a:cubicBezTo>
                    <a:pt x="627713" y="1434926"/>
                    <a:pt x="657888" y="1440850"/>
                    <a:pt x="679362" y="1409936"/>
                  </a:cubicBezTo>
                  <a:cubicBezTo>
                    <a:pt x="682137" y="1405863"/>
                    <a:pt x="695652" y="1408084"/>
                    <a:pt x="703982" y="1409381"/>
                  </a:cubicBezTo>
                  <a:cubicBezTo>
                    <a:pt x="722494" y="1412158"/>
                    <a:pt x="740821" y="1419191"/>
                    <a:pt x="759147" y="1419007"/>
                  </a:cubicBezTo>
                  <a:cubicBezTo>
                    <a:pt x="797097" y="1418822"/>
                    <a:pt x="835230" y="1415860"/>
                    <a:pt x="872994" y="1412527"/>
                  </a:cubicBezTo>
                  <a:cubicBezTo>
                    <a:pt x="887248" y="1411231"/>
                    <a:pt x="900948" y="1406234"/>
                    <a:pt x="915017" y="1402716"/>
                  </a:cubicBezTo>
                  <a:cubicBezTo>
                    <a:pt x="922791" y="1400680"/>
                    <a:pt x="931123" y="1395312"/>
                    <a:pt x="938341" y="1396421"/>
                  </a:cubicBezTo>
                  <a:cubicBezTo>
                    <a:pt x="980179" y="1402901"/>
                    <a:pt x="1018498" y="1386982"/>
                    <a:pt x="1058113" y="1379021"/>
                  </a:cubicBezTo>
                  <a:cubicBezTo>
                    <a:pt x="1076440" y="1375319"/>
                    <a:pt x="1093655" y="1366433"/>
                    <a:pt x="1111427" y="1360325"/>
                  </a:cubicBezTo>
                  <a:cubicBezTo>
                    <a:pt x="1116054" y="1358657"/>
                    <a:pt x="1121238" y="1357177"/>
                    <a:pt x="1125867" y="1357548"/>
                  </a:cubicBezTo>
                  <a:cubicBezTo>
                    <a:pt x="1152337" y="1359769"/>
                    <a:pt x="1178625" y="1362916"/>
                    <a:pt x="1204911" y="1365321"/>
                  </a:cubicBezTo>
                  <a:cubicBezTo>
                    <a:pt x="1228792" y="1367543"/>
                    <a:pt x="1252857" y="1368283"/>
                    <a:pt x="1264149" y="1395496"/>
                  </a:cubicBezTo>
                  <a:cubicBezTo>
                    <a:pt x="1265816" y="1399755"/>
                    <a:pt x="1271369" y="1402901"/>
                    <a:pt x="1275627" y="1405679"/>
                  </a:cubicBezTo>
                  <a:cubicBezTo>
                    <a:pt x="1341345" y="1448441"/>
                    <a:pt x="1376516" y="1447329"/>
                    <a:pt x="1440752" y="1402160"/>
                  </a:cubicBezTo>
                  <a:cubicBezTo>
                    <a:pt x="1447417" y="1397533"/>
                    <a:pt x="1461670" y="1394200"/>
                    <a:pt x="1466113" y="1397903"/>
                  </a:cubicBezTo>
                  <a:cubicBezTo>
                    <a:pt x="1503877" y="1428633"/>
                    <a:pt x="1545159" y="1425300"/>
                    <a:pt x="1588663" y="1415674"/>
                  </a:cubicBezTo>
                  <a:cubicBezTo>
                    <a:pt x="1599954" y="1413083"/>
                    <a:pt x="1615875" y="1413083"/>
                    <a:pt x="1624390" y="1419192"/>
                  </a:cubicBezTo>
                  <a:cubicBezTo>
                    <a:pt x="1664931" y="1447514"/>
                    <a:pt x="1708434" y="1443442"/>
                    <a:pt x="1752492" y="1435112"/>
                  </a:cubicBezTo>
                  <a:cubicBezTo>
                    <a:pt x="1759340" y="1433816"/>
                    <a:pt x="1767672" y="1426781"/>
                    <a:pt x="1770632" y="1420303"/>
                  </a:cubicBezTo>
                  <a:cubicBezTo>
                    <a:pt x="1781185" y="1397348"/>
                    <a:pt x="1800993" y="1389572"/>
                    <a:pt x="1822836" y="1383093"/>
                  </a:cubicBezTo>
                  <a:cubicBezTo>
                    <a:pt x="1857269" y="1372542"/>
                    <a:pt x="1891144" y="1360138"/>
                    <a:pt x="1925762" y="1350143"/>
                  </a:cubicBezTo>
                  <a:cubicBezTo>
                    <a:pt x="1934278" y="1347737"/>
                    <a:pt x="1944830" y="1349218"/>
                    <a:pt x="1953716" y="1351993"/>
                  </a:cubicBezTo>
                  <a:cubicBezTo>
                    <a:pt x="1984075" y="1361434"/>
                    <a:pt x="2003327" y="1385130"/>
                    <a:pt x="2024430" y="1406975"/>
                  </a:cubicBezTo>
                  <a:cubicBezTo>
                    <a:pt x="2033686" y="1416601"/>
                    <a:pt x="2046459" y="1423450"/>
                    <a:pt x="2058863" y="1429002"/>
                  </a:cubicBezTo>
                  <a:cubicBezTo>
                    <a:pt x="2091072" y="1443258"/>
                    <a:pt x="2124024" y="1456030"/>
                    <a:pt x="2156605" y="1469544"/>
                  </a:cubicBezTo>
                  <a:cubicBezTo>
                    <a:pt x="2159752" y="1470840"/>
                    <a:pt x="2162342" y="1474171"/>
                    <a:pt x="2164750" y="1476948"/>
                  </a:cubicBezTo>
                  <a:cubicBezTo>
                    <a:pt x="2188815" y="1506198"/>
                    <a:pt x="2212694" y="1535630"/>
                    <a:pt x="2236945" y="1564880"/>
                  </a:cubicBezTo>
                  <a:cubicBezTo>
                    <a:pt x="2241573" y="1570433"/>
                    <a:pt x="2248239" y="1574506"/>
                    <a:pt x="2253235" y="1579874"/>
                  </a:cubicBezTo>
                  <a:cubicBezTo>
                    <a:pt x="2260271" y="1587279"/>
                    <a:pt x="2269157" y="1594314"/>
                    <a:pt x="2272859" y="1603200"/>
                  </a:cubicBezTo>
                  <a:cubicBezTo>
                    <a:pt x="2284336" y="1631151"/>
                    <a:pt x="2306365" y="1643186"/>
                    <a:pt x="2334132" y="1648369"/>
                  </a:cubicBezTo>
                  <a:cubicBezTo>
                    <a:pt x="2359495" y="1653181"/>
                    <a:pt x="2384855" y="1657254"/>
                    <a:pt x="2410031" y="1662807"/>
                  </a:cubicBezTo>
                  <a:cubicBezTo>
                    <a:pt x="2440760" y="1669471"/>
                    <a:pt x="2471306" y="1676691"/>
                    <a:pt x="2501665" y="1684837"/>
                  </a:cubicBezTo>
                  <a:cubicBezTo>
                    <a:pt x="2514807" y="1688354"/>
                    <a:pt x="2528691" y="1692426"/>
                    <a:pt x="2539985" y="1699646"/>
                  </a:cubicBezTo>
                  <a:cubicBezTo>
                    <a:pt x="2571639" y="1719639"/>
                    <a:pt x="2605516" y="1733152"/>
                    <a:pt x="2642724" y="1727784"/>
                  </a:cubicBezTo>
                  <a:cubicBezTo>
                    <a:pt x="2672528" y="1723526"/>
                    <a:pt x="2697519" y="1734448"/>
                    <a:pt x="2716031" y="1751479"/>
                  </a:cubicBezTo>
                  <a:cubicBezTo>
                    <a:pt x="2749723" y="1782394"/>
                    <a:pt x="2785820" y="1775359"/>
                    <a:pt x="2821734" y="1765363"/>
                  </a:cubicBezTo>
                  <a:cubicBezTo>
                    <a:pt x="2840246" y="1760180"/>
                    <a:pt x="2855425" y="1760920"/>
                    <a:pt x="2873011" y="1765917"/>
                  </a:cubicBezTo>
                  <a:cubicBezTo>
                    <a:pt x="2913737" y="1777580"/>
                    <a:pt x="2940950" y="1809236"/>
                    <a:pt x="2967236" y="1837003"/>
                  </a:cubicBezTo>
                  <a:cubicBezTo>
                    <a:pt x="2989636" y="1860698"/>
                    <a:pt x="3014813" y="1874026"/>
                    <a:pt x="3042395" y="1884024"/>
                  </a:cubicBezTo>
                  <a:cubicBezTo>
                    <a:pt x="3077197" y="1896796"/>
                    <a:pt x="3104779" y="1891984"/>
                    <a:pt x="3121440" y="1861254"/>
                  </a:cubicBezTo>
                  <a:cubicBezTo>
                    <a:pt x="3126068" y="1852553"/>
                    <a:pt x="3134213" y="1842370"/>
                    <a:pt x="3142914" y="1839780"/>
                  </a:cubicBezTo>
                  <a:cubicBezTo>
                    <a:pt x="3184935" y="1826822"/>
                    <a:pt x="3227513" y="1807940"/>
                    <a:pt x="3272497" y="1819418"/>
                  </a:cubicBezTo>
                  <a:cubicBezTo>
                    <a:pt x="3334697" y="1835153"/>
                    <a:pt x="3395415" y="1834227"/>
                    <a:pt x="3457615" y="1818677"/>
                  </a:cubicBezTo>
                  <a:cubicBezTo>
                    <a:pt x="3558504" y="1793501"/>
                    <a:pt x="3659393" y="1766844"/>
                    <a:pt x="3765467" y="1772397"/>
                  </a:cubicBezTo>
                  <a:cubicBezTo>
                    <a:pt x="3783052" y="1773322"/>
                    <a:pt x="3803969" y="1762030"/>
                    <a:pt x="3819150" y="1750923"/>
                  </a:cubicBezTo>
                  <a:cubicBezTo>
                    <a:pt x="3848214" y="1729821"/>
                    <a:pt x="3846917" y="1728153"/>
                    <a:pt x="3879498" y="1745555"/>
                  </a:cubicBezTo>
                  <a:cubicBezTo>
                    <a:pt x="3887274" y="1749814"/>
                    <a:pt x="3896900" y="1752404"/>
                    <a:pt x="3902639" y="1758699"/>
                  </a:cubicBezTo>
                  <a:cubicBezTo>
                    <a:pt x="3931887" y="1790724"/>
                    <a:pt x="3967986" y="1782948"/>
                    <a:pt x="4003898" y="1778321"/>
                  </a:cubicBezTo>
                  <a:cubicBezTo>
                    <a:pt x="4010192" y="1777396"/>
                    <a:pt x="4017781" y="1776099"/>
                    <a:pt x="4023152" y="1778692"/>
                  </a:cubicBezTo>
                  <a:cubicBezTo>
                    <a:pt x="4047400" y="1790353"/>
                    <a:pt x="4067949" y="1786281"/>
                    <a:pt x="4089054" y="1770360"/>
                  </a:cubicBezTo>
                  <a:cubicBezTo>
                    <a:pt x="4107379" y="1756662"/>
                    <a:pt x="4128484" y="1748517"/>
                    <a:pt x="4150142" y="1765548"/>
                  </a:cubicBezTo>
                  <a:cubicBezTo>
                    <a:pt x="4198273" y="1803312"/>
                    <a:pt x="4249734" y="1805162"/>
                    <a:pt x="4304160" y="1781283"/>
                  </a:cubicBezTo>
                  <a:cubicBezTo>
                    <a:pt x="4343034" y="1764252"/>
                    <a:pt x="4381353" y="1760365"/>
                    <a:pt x="4422267" y="1777580"/>
                  </a:cubicBezTo>
                  <a:cubicBezTo>
                    <a:pt x="4438001" y="1784244"/>
                    <a:pt x="4458363" y="1779802"/>
                    <a:pt x="4476691" y="1781282"/>
                  </a:cubicBezTo>
                  <a:cubicBezTo>
                    <a:pt x="4487056" y="1782023"/>
                    <a:pt x="4498535" y="1782208"/>
                    <a:pt x="4507419" y="1786837"/>
                  </a:cubicBezTo>
                  <a:cubicBezTo>
                    <a:pt x="4531116" y="1798685"/>
                    <a:pt x="4553143" y="1813863"/>
                    <a:pt x="4577023" y="1825526"/>
                  </a:cubicBezTo>
                  <a:cubicBezTo>
                    <a:pt x="4588502" y="1831079"/>
                    <a:pt x="4602199" y="1834041"/>
                    <a:pt x="4615158" y="1834227"/>
                  </a:cubicBezTo>
                  <a:cubicBezTo>
                    <a:pt x="4653478" y="1835152"/>
                    <a:pt x="4691799" y="1835152"/>
                    <a:pt x="4729932" y="1833487"/>
                  </a:cubicBezTo>
                  <a:cubicBezTo>
                    <a:pt x="4792872" y="1830894"/>
                    <a:pt x="4856737" y="1830338"/>
                    <a:pt x="4902090" y="1775174"/>
                  </a:cubicBezTo>
                  <a:cubicBezTo>
                    <a:pt x="4905795" y="1770731"/>
                    <a:pt x="4913754" y="1768139"/>
                    <a:pt x="4920048" y="1767398"/>
                  </a:cubicBezTo>
                  <a:cubicBezTo>
                    <a:pt x="4949111" y="1763882"/>
                    <a:pt x="4978915" y="1763511"/>
                    <a:pt x="5007609" y="1757772"/>
                  </a:cubicBezTo>
                  <a:cubicBezTo>
                    <a:pt x="5030564" y="1753145"/>
                    <a:pt x="5049631" y="1754625"/>
                    <a:pt x="5067031" y="1770916"/>
                  </a:cubicBezTo>
                  <a:cubicBezTo>
                    <a:pt x="5089801" y="1792389"/>
                    <a:pt x="5117570" y="1804978"/>
                    <a:pt x="5147929" y="1798129"/>
                  </a:cubicBezTo>
                  <a:cubicBezTo>
                    <a:pt x="5178287" y="1791465"/>
                    <a:pt x="5198280" y="1805903"/>
                    <a:pt x="5220680" y="1820899"/>
                  </a:cubicBezTo>
                  <a:cubicBezTo>
                    <a:pt x="5236971" y="1831819"/>
                    <a:pt x="5255482" y="1845519"/>
                    <a:pt x="5273623" y="1846629"/>
                  </a:cubicBezTo>
                  <a:cubicBezTo>
                    <a:pt x="5314721" y="1849035"/>
                    <a:pt x="5350079" y="1887170"/>
                    <a:pt x="5394691" y="1865512"/>
                  </a:cubicBezTo>
                  <a:cubicBezTo>
                    <a:pt x="5397654" y="1864031"/>
                    <a:pt x="5403022" y="1867733"/>
                    <a:pt x="5407280" y="1868658"/>
                  </a:cubicBezTo>
                  <a:cubicBezTo>
                    <a:pt x="5441341" y="1875694"/>
                    <a:pt x="5473366" y="1868843"/>
                    <a:pt x="5498358" y="1845704"/>
                  </a:cubicBezTo>
                  <a:cubicBezTo>
                    <a:pt x="5531123" y="1815529"/>
                    <a:pt x="5567406" y="1812567"/>
                    <a:pt x="5607761" y="1822380"/>
                  </a:cubicBezTo>
                  <a:cubicBezTo>
                    <a:pt x="5620720" y="1825526"/>
                    <a:pt x="5633679" y="1827748"/>
                    <a:pt x="5646821" y="1830338"/>
                  </a:cubicBezTo>
                  <a:cubicBezTo>
                    <a:pt x="5664593" y="1834041"/>
                    <a:pt x="5682550" y="1837930"/>
                    <a:pt x="5700320" y="1841632"/>
                  </a:cubicBezTo>
                  <a:cubicBezTo>
                    <a:pt x="5717538" y="1845334"/>
                    <a:pt x="5736605" y="1851627"/>
                    <a:pt x="5749931" y="1835708"/>
                  </a:cubicBezTo>
                  <a:cubicBezTo>
                    <a:pt x="5761410" y="1822008"/>
                    <a:pt x="5769555" y="1823305"/>
                    <a:pt x="5780107" y="1835153"/>
                  </a:cubicBezTo>
                  <a:cubicBezTo>
                    <a:pt x="5816761" y="1876619"/>
                    <a:pt x="5861189" y="1902535"/>
                    <a:pt x="5917835" y="1904386"/>
                  </a:cubicBezTo>
                  <a:cubicBezTo>
                    <a:pt x="5929498" y="1904757"/>
                    <a:pt x="5941345" y="1907347"/>
                    <a:pt x="5952821" y="1910125"/>
                  </a:cubicBezTo>
                  <a:cubicBezTo>
                    <a:pt x="5959857" y="1911790"/>
                    <a:pt x="5968373" y="1913642"/>
                    <a:pt x="5972630" y="1918641"/>
                  </a:cubicBezTo>
                  <a:cubicBezTo>
                    <a:pt x="6005766" y="1956774"/>
                    <a:pt x="6047048" y="1983247"/>
                    <a:pt x="6092032" y="2004536"/>
                  </a:cubicBezTo>
                  <a:cubicBezTo>
                    <a:pt x="6108136" y="2012125"/>
                    <a:pt x="6125354" y="2019715"/>
                    <a:pt x="6142754" y="2021936"/>
                  </a:cubicBezTo>
                  <a:cubicBezTo>
                    <a:pt x="6160894" y="2024158"/>
                    <a:pt x="6179961" y="2020455"/>
                    <a:pt x="6198473" y="2018418"/>
                  </a:cubicBezTo>
                  <a:cubicBezTo>
                    <a:pt x="6209396" y="2017308"/>
                    <a:pt x="6221984" y="2017493"/>
                    <a:pt x="6230685" y="2012125"/>
                  </a:cubicBezTo>
                  <a:cubicBezTo>
                    <a:pt x="6258267" y="1995279"/>
                    <a:pt x="6284924" y="1977139"/>
                    <a:pt x="6310656" y="1957515"/>
                  </a:cubicBezTo>
                  <a:cubicBezTo>
                    <a:pt x="6332686" y="1940669"/>
                    <a:pt x="6337129" y="1938263"/>
                    <a:pt x="6356194" y="1959367"/>
                  </a:cubicBezTo>
                  <a:cubicBezTo>
                    <a:pt x="6375818" y="1981025"/>
                    <a:pt x="6400253" y="1992317"/>
                    <a:pt x="6427279" y="1996945"/>
                  </a:cubicBezTo>
                  <a:cubicBezTo>
                    <a:pt x="6470043" y="2004165"/>
                    <a:pt x="6513175" y="2010273"/>
                    <a:pt x="6556307" y="2013791"/>
                  </a:cubicBezTo>
                  <a:cubicBezTo>
                    <a:pt x="6595367" y="2016937"/>
                    <a:pt x="6614063" y="1999907"/>
                    <a:pt x="6621839" y="1961217"/>
                  </a:cubicBezTo>
                  <a:cubicBezTo>
                    <a:pt x="6626282" y="1939744"/>
                    <a:pt x="6632021" y="1916418"/>
                    <a:pt x="6655715" y="1910681"/>
                  </a:cubicBezTo>
                  <a:cubicBezTo>
                    <a:pt x="6694405" y="1901424"/>
                    <a:pt x="6734576" y="1897352"/>
                    <a:pt x="6753644" y="1851999"/>
                  </a:cubicBezTo>
                  <a:cubicBezTo>
                    <a:pt x="6764194" y="1861994"/>
                    <a:pt x="6770674" y="1867918"/>
                    <a:pt x="6776969" y="1873841"/>
                  </a:cubicBezTo>
                  <a:cubicBezTo>
                    <a:pt x="6794370" y="1890317"/>
                    <a:pt x="6830466" y="1897352"/>
                    <a:pt x="6848795" y="1883099"/>
                  </a:cubicBezTo>
                  <a:cubicBezTo>
                    <a:pt x="6875822" y="1862365"/>
                    <a:pt x="6900628" y="1866252"/>
                    <a:pt x="6926543" y="1882358"/>
                  </a:cubicBezTo>
                  <a:cubicBezTo>
                    <a:pt x="6969862" y="1909015"/>
                    <a:pt x="7018176" y="1902905"/>
                    <a:pt x="7062050" y="1892169"/>
                  </a:cubicBezTo>
                  <a:cubicBezTo>
                    <a:pt x="7095186" y="1884208"/>
                    <a:pt x="7130544" y="1869584"/>
                    <a:pt x="7152202" y="1836078"/>
                  </a:cubicBezTo>
                  <a:cubicBezTo>
                    <a:pt x="7159051" y="1825341"/>
                    <a:pt x="7174416" y="1819972"/>
                    <a:pt x="7186635" y="1812938"/>
                  </a:cubicBezTo>
                  <a:cubicBezTo>
                    <a:pt x="7196817" y="1807199"/>
                    <a:pt x="7207553" y="1801831"/>
                    <a:pt x="7218845" y="1798129"/>
                  </a:cubicBezTo>
                  <a:cubicBezTo>
                    <a:pt x="7230877" y="1794055"/>
                    <a:pt x="7244207" y="1788132"/>
                    <a:pt x="7256055" y="1789799"/>
                  </a:cubicBezTo>
                  <a:cubicBezTo>
                    <a:pt x="7291967" y="1794611"/>
                    <a:pt x="7320476" y="1785169"/>
                    <a:pt x="7345837" y="1758328"/>
                  </a:cubicBezTo>
                  <a:cubicBezTo>
                    <a:pt x="7358981" y="1744444"/>
                    <a:pt x="7378417" y="1727599"/>
                    <a:pt x="7395078" y="1727413"/>
                  </a:cubicBezTo>
                  <a:cubicBezTo>
                    <a:pt x="7435618" y="1726859"/>
                    <a:pt x="7469309" y="1713530"/>
                    <a:pt x="7505779" y="1697609"/>
                  </a:cubicBezTo>
                  <a:cubicBezTo>
                    <a:pt x="7529288" y="1687427"/>
                    <a:pt x="7555945" y="1680394"/>
                    <a:pt x="7581123" y="1670952"/>
                  </a:cubicBezTo>
                  <a:cubicBezTo>
                    <a:pt x="7610555" y="1659845"/>
                    <a:pt x="7642582" y="1655773"/>
                    <a:pt x="7660538" y="1625043"/>
                  </a:cubicBezTo>
                  <a:cubicBezTo>
                    <a:pt x="7662573" y="1621712"/>
                    <a:pt x="7668683" y="1621156"/>
                    <a:pt x="7671645" y="1618009"/>
                  </a:cubicBezTo>
                  <a:cubicBezTo>
                    <a:pt x="7681084" y="1608383"/>
                    <a:pt x="7693303" y="1599498"/>
                    <a:pt x="7698302" y="1587834"/>
                  </a:cubicBezTo>
                  <a:cubicBezTo>
                    <a:pt x="7712740" y="1553773"/>
                    <a:pt x="7724032" y="1518600"/>
                    <a:pt x="7736991" y="1483984"/>
                  </a:cubicBezTo>
                  <a:cubicBezTo>
                    <a:pt x="7739768" y="1476579"/>
                    <a:pt x="7742359" y="1467138"/>
                    <a:pt x="7748098" y="1462879"/>
                  </a:cubicBezTo>
                  <a:cubicBezTo>
                    <a:pt x="7781235" y="1438444"/>
                    <a:pt x="7814927" y="1414933"/>
                    <a:pt x="7848987" y="1391794"/>
                  </a:cubicBezTo>
                  <a:cubicBezTo>
                    <a:pt x="7862687" y="1382537"/>
                    <a:pt x="7874163" y="1387722"/>
                    <a:pt x="7886382" y="1398458"/>
                  </a:cubicBezTo>
                  <a:cubicBezTo>
                    <a:pt x="7898229" y="1408640"/>
                    <a:pt x="7912854" y="1419192"/>
                    <a:pt x="7927662" y="1421784"/>
                  </a:cubicBezTo>
                  <a:cubicBezTo>
                    <a:pt x="7957283" y="1426781"/>
                    <a:pt x="7988011" y="1427893"/>
                    <a:pt x="8018186" y="1427893"/>
                  </a:cubicBezTo>
                  <a:cubicBezTo>
                    <a:pt x="8029478" y="1427892"/>
                    <a:pt x="8041510" y="1421228"/>
                    <a:pt x="8052063" y="1415860"/>
                  </a:cubicBezTo>
                  <a:cubicBezTo>
                    <a:pt x="8072054" y="1405678"/>
                    <a:pt x="8090566" y="1391979"/>
                    <a:pt x="8111299" y="1383464"/>
                  </a:cubicBezTo>
                  <a:cubicBezTo>
                    <a:pt x="8135365" y="1373653"/>
                    <a:pt x="8149804" y="1357917"/>
                    <a:pt x="8157024" y="1333297"/>
                  </a:cubicBezTo>
                  <a:cubicBezTo>
                    <a:pt x="8167761" y="1296644"/>
                    <a:pt x="8193309" y="1271097"/>
                    <a:pt x="8223482" y="1250364"/>
                  </a:cubicBezTo>
                  <a:cubicBezTo>
                    <a:pt x="8261801" y="1223891"/>
                    <a:pt x="8307526" y="1225188"/>
                    <a:pt x="8351027" y="1218708"/>
                  </a:cubicBezTo>
                  <a:cubicBezTo>
                    <a:pt x="8367689" y="1216302"/>
                    <a:pt x="8384905" y="1214265"/>
                    <a:pt x="8400085" y="1208157"/>
                  </a:cubicBezTo>
                  <a:cubicBezTo>
                    <a:pt x="8457656" y="1185202"/>
                    <a:pt x="8515228" y="1163359"/>
                    <a:pt x="8578539" y="1163913"/>
                  </a:cubicBezTo>
                  <a:cubicBezTo>
                    <a:pt x="8583721" y="1163913"/>
                    <a:pt x="8588906" y="1163359"/>
                    <a:pt x="8594087" y="1162432"/>
                  </a:cubicBezTo>
                  <a:cubicBezTo>
                    <a:pt x="8639071" y="1154843"/>
                    <a:pt x="8685536" y="1151881"/>
                    <a:pt x="8717746" y="1111526"/>
                  </a:cubicBezTo>
                  <a:cubicBezTo>
                    <a:pt x="8723670" y="1104121"/>
                    <a:pt x="8737183" y="1101900"/>
                    <a:pt x="8747550" y="1098936"/>
                  </a:cubicBezTo>
                  <a:cubicBezTo>
                    <a:pt x="8765508" y="1094124"/>
                    <a:pt x="8777542" y="1084313"/>
                    <a:pt x="8784019" y="1066727"/>
                  </a:cubicBezTo>
                  <a:cubicBezTo>
                    <a:pt x="8794942" y="1036367"/>
                    <a:pt x="8807899" y="1006564"/>
                    <a:pt x="8817712" y="975833"/>
                  </a:cubicBezTo>
                  <a:cubicBezTo>
                    <a:pt x="8824561" y="954730"/>
                    <a:pt x="8837333" y="943068"/>
                    <a:pt x="8857141" y="934367"/>
                  </a:cubicBezTo>
                  <a:cubicBezTo>
                    <a:pt x="8868249" y="929554"/>
                    <a:pt x="8877875" y="919003"/>
                    <a:pt x="8885835" y="909191"/>
                  </a:cubicBezTo>
                  <a:cubicBezTo>
                    <a:pt x="8895461" y="897343"/>
                    <a:pt x="8900458" y="881608"/>
                    <a:pt x="8911009" y="871057"/>
                  </a:cubicBezTo>
                  <a:cubicBezTo>
                    <a:pt x="8936741" y="844769"/>
                    <a:pt x="8944702" y="815706"/>
                    <a:pt x="8936185" y="779794"/>
                  </a:cubicBezTo>
                  <a:cubicBezTo>
                    <a:pt x="8928596" y="747954"/>
                    <a:pt x="8948589" y="705376"/>
                    <a:pt x="8974877" y="698896"/>
                  </a:cubicBezTo>
                  <a:cubicBezTo>
                    <a:pt x="9003940" y="691677"/>
                    <a:pt x="9023932" y="673907"/>
                    <a:pt x="9044481" y="654099"/>
                  </a:cubicBezTo>
                  <a:cubicBezTo>
                    <a:pt x="9055957" y="642992"/>
                    <a:pt x="9072063" y="633365"/>
                    <a:pt x="9087613" y="630588"/>
                  </a:cubicBezTo>
                  <a:cubicBezTo>
                    <a:pt x="9146666" y="619852"/>
                    <a:pt x="9202387" y="632994"/>
                    <a:pt x="9258478" y="654284"/>
                  </a:cubicBezTo>
                  <a:cubicBezTo>
                    <a:pt x="9295130" y="668168"/>
                    <a:pt x="9335856" y="671870"/>
                    <a:pt x="9375101" y="677423"/>
                  </a:cubicBezTo>
                  <a:cubicBezTo>
                    <a:pt x="9387320" y="679088"/>
                    <a:pt x="9402870" y="675388"/>
                    <a:pt x="9413421" y="668537"/>
                  </a:cubicBezTo>
                  <a:cubicBezTo>
                    <a:pt x="9450445" y="644842"/>
                    <a:pt x="9487284" y="620407"/>
                    <a:pt x="9521715" y="593009"/>
                  </a:cubicBezTo>
                  <a:cubicBezTo>
                    <a:pt x="9553742" y="567279"/>
                    <a:pt x="9589838" y="556541"/>
                    <a:pt x="9628714" y="559319"/>
                  </a:cubicBezTo>
                  <a:cubicBezTo>
                    <a:pt x="9657037" y="561355"/>
                    <a:pt x="9682582" y="556726"/>
                    <a:pt x="9709239" y="549692"/>
                  </a:cubicBezTo>
                  <a:cubicBezTo>
                    <a:pt x="9731453" y="543769"/>
                    <a:pt x="9755889" y="539695"/>
                    <a:pt x="9778472" y="542288"/>
                  </a:cubicBezTo>
                  <a:cubicBezTo>
                    <a:pt x="9810128" y="545990"/>
                    <a:pt x="9836231" y="540622"/>
                    <a:pt x="9861592" y="521554"/>
                  </a:cubicBezTo>
                  <a:cubicBezTo>
                    <a:pt x="9875105" y="511372"/>
                    <a:pt x="9892507" y="506004"/>
                    <a:pt x="9908613" y="498969"/>
                  </a:cubicBezTo>
                  <a:cubicBezTo>
                    <a:pt x="9933417" y="488048"/>
                    <a:pt x="9959149" y="478792"/>
                    <a:pt x="9983398" y="466574"/>
                  </a:cubicBezTo>
                  <a:cubicBezTo>
                    <a:pt x="10009502" y="453616"/>
                    <a:pt x="10033381" y="435660"/>
                    <a:pt x="10060038" y="424553"/>
                  </a:cubicBezTo>
                  <a:cubicBezTo>
                    <a:pt x="10088732" y="412520"/>
                    <a:pt x="10107244" y="394193"/>
                    <a:pt x="10118905" y="365684"/>
                  </a:cubicBezTo>
                  <a:cubicBezTo>
                    <a:pt x="10126312" y="347728"/>
                    <a:pt x="10136492" y="328660"/>
                    <a:pt x="10150561" y="316072"/>
                  </a:cubicBezTo>
                  <a:cubicBezTo>
                    <a:pt x="10179626" y="290342"/>
                    <a:pt x="10213685" y="270348"/>
                    <a:pt x="10243306" y="244987"/>
                  </a:cubicBezTo>
                  <a:cubicBezTo>
                    <a:pt x="10284957" y="209444"/>
                    <a:pt x="10323462" y="171680"/>
                    <a:pt x="10327164" y="110961"/>
                  </a:cubicBezTo>
                  <a:cubicBezTo>
                    <a:pt x="10329199" y="77455"/>
                    <a:pt x="10346970" y="63202"/>
                    <a:pt x="10379738" y="55241"/>
                  </a:cubicBezTo>
                  <a:cubicBezTo>
                    <a:pt x="10390658" y="52650"/>
                    <a:pt x="10406210" y="47652"/>
                    <a:pt x="10409541" y="39507"/>
                  </a:cubicBezTo>
                  <a:cubicBezTo>
                    <a:pt x="10419537" y="15256"/>
                    <a:pt x="10440270" y="10444"/>
                    <a:pt x="10460263" y="817"/>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37440588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a:extLst>
              <a:ext uri="{FF2B5EF4-FFF2-40B4-BE49-F238E27FC236}">
                <a16:creationId xmlns:a16="http://schemas.microsoft.com/office/drawing/2014/main" id="{5597E5F8-81AB-C940-B58C-368A40F594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2957" y="253999"/>
            <a:ext cx="6488043" cy="6488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86821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605494DE-B078-4D87-BB01-C8432061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0576B0-CD8C-4661-95C8-A9F2CE7CD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4724288" cy="6861324"/>
          </a:xfrm>
          <a:prstGeom prst="rect">
            <a:avLst/>
          </a:prstGeom>
          <a:solidFill>
            <a:srgbClr val="000000">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3FF60E2B-3919-423C-B1FF-56CDE6681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319042"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rgbClr val="00000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BC02ABA-94A6-7642-99DB-633C54F170BD}"/>
              </a:ext>
            </a:extLst>
          </p:cNvPr>
          <p:cNvSpPr>
            <a:spLocks noGrp="1"/>
          </p:cNvSpPr>
          <p:nvPr>
            <p:ph type="title"/>
          </p:nvPr>
        </p:nvSpPr>
        <p:spPr>
          <a:xfrm>
            <a:off x="804672" y="1122363"/>
            <a:ext cx="3308130" cy="2387600"/>
          </a:xfrm>
        </p:spPr>
        <p:txBody>
          <a:bodyPr vert="horz" lIns="91440" tIns="45720" rIns="91440" bIns="45720" rtlCol="0" anchor="b">
            <a:normAutofit fontScale="90000"/>
          </a:bodyPr>
          <a:lstStyle/>
          <a:p>
            <a:r>
              <a:rPr lang="en-US" sz="5400" kern="1200" dirty="0">
                <a:solidFill>
                  <a:srgbClr val="FFFFFF"/>
                </a:solidFill>
                <a:latin typeface="+mj-lt"/>
                <a:ea typeface="+mj-ea"/>
                <a:cs typeface="+mj-cs"/>
              </a:rPr>
              <a:t>Avocado Price Forecasting</a:t>
            </a:r>
          </a:p>
        </p:txBody>
      </p:sp>
      <p:pic>
        <p:nvPicPr>
          <p:cNvPr id="10248" name="Picture 8" descr="The unstoppable power of avocado | LearnEnglish Teens - British Council">
            <a:extLst>
              <a:ext uri="{FF2B5EF4-FFF2-40B4-BE49-F238E27FC236}">
                <a16:creationId xmlns:a16="http://schemas.microsoft.com/office/drawing/2014/main" id="{D74B7F4A-65AD-E542-A7F7-AEEE40120B4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320996" y="1546711"/>
            <a:ext cx="6274296" cy="3764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21125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4" name="Rectangle 72">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368E1C-2755-B84B-81B6-A1B215C8EF9F}"/>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Improving Flow Forecast</a:t>
            </a:r>
          </a:p>
        </p:txBody>
      </p:sp>
      <p:pic>
        <p:nvPicPr>
          <p:cNvPr id="7172" name="Picture 4">
            <a:extLst>
              <a:ext uri="{FF2B5EF4-FFF2-40B4-BE49-F238E27FC236}">
                <a16:creationId xmlns:a16="http://schemas.microsoft.com/office/drawing/2014/main" id="{1B95D24D-3C51-2042-914F-A214EF29776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30575" y="1516201"/>
            <a:ext cx="8730849" cy="4911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52113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FA9B6C6-A247-48A8-9A1C-1E36FA945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4628C73D-C288-6646-A933-B78FE0323C5F}"/>
              </a:ext>
            </a:extLst>
          </p:cNvPr>
          <p:cNvSpPr>
            <a:spLocks noGrp="1"/>
          </p:cNvSpPr>
          <p:nvPr>
            <p:ph type="title"/>
          </p:nvPr>
        </p:nvSpPr>
        <p:spPr>
          <a:xfrm>
            <a:off x="1301261" y="590062"/>
            <a:ext cx="5409655" cy="2838938"/>
          </a:xfrm>
        </p:spPr>
        <p:txBody>
          <a:bodyPr vert="horz" lIns="91440" tIns="45720" rIns="91440" bIns="45720" rtlCol="0" anchor="b">
            <a:normAutofit/>
          </a:bodyPr>
          <a:lstStyle/>
          <a:p>
            <a:r>
              <a:rPr lang="en-US" sz="4800" kern="1200">
                <a:solidFill>
                  <a:srgbClr val="FFFFFF"/>
                </a:solidFill>
                <a:latin typeface="+mj-lt"/>
                <a:ea typeface="+mj-ea"/>
                <a:cs typeface="+mj-cs"/>
              </a:rPr>
              <a:t>Handling of multiple time series/series id embedding</a:t>
            </a:r>
          </a:p>
        </p:txBody>
      </p:sp>
      <p:sp>
        <p:nvSpPr>
          <p:cNvPr id="10"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176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2"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763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14"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20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16" name="Straight Connector 15">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1262" y="3496322"/>
            <a:ext cx="0" cy="335280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02154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6" descr="Who&amp;#39;s Buying all that Satellite Imagery? – Geospatial World">
            <a:extLst>
              <a:ext uri="{FF2B5EF4-FFF2-40B4-BE49-F238E27FC236}">
                <a16:creationId xmlns:a16="http://schemas.microsoft.com/office/drawing/2014/main" id="{352ED801-6B01-BB44-B850-39293A3C9AF1}"/>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9091" t="9091"/>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7B51B11D-BBCD-47C7-A599-1EDA2F22F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3308" y="4549726"/>
            <a:ext cx="11438793" cy="1844256"/>
          </a:xfrm>
          <a:prstGeom prst="rect">
            <a:avLst/>
          </a:prstGeom>
          <a:solidFill>
            <a:srgbClr val="404040">
              <a:alpha val="93000"/>
            </a:srgbClr>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DF8AF27-6127-7549-A373-679FAAF5314F}"/>
              </a:ext>
            </a:extLst>
          </p:cNvPr>
          <p:cNvSpPr>
            <a:spLocks noGrp="1"/>
          </p:cNvSpPr>
          <p:nvPr>
            <p:ph type="title"/>
          </p:nvPr>
        </p:nvSpPr>
        <p:spPr>
          <a:xfrm>
            <a:off x="542544" y="4754880"/>
            <a:ext cx="11137392" cy="932688"/>
          </a:xfrm>
        </p:spPr>
        <p:txBody>
          <a:bodyPr vert="horz" lIns="91440" tIns="45720" rIns="91440" bIns="45720" rtlCol="0" anchor="b">
            <a:normAutofit/>
          </a:bodyPr>
          <a:lstStyle/>
          <a:p>
            <a:pPr algn="ctr"/>
            <a:r>
              <a:rPr lang="en-US" sz="4700">
                <a:solidFill>
                  <a:schemeClr val="bg1"/>
                </a:solidFill>
              </a:rPr>
              <a:t>Advanced large scale geo-spatial forecasting</a:t>
            </a:r>
          </a:p>
        </p:txBody>
      </p:sp>
      <p:cxnSp>
        <p:nvCxnSpPr>
          <p:cNvPr id="11" name="Straight Connector 10">
            <a:extLst>
              <a:ext uri="{FF2B5EF4-FFF2-40B4-BE49-F238E27FC236}">
                <a16:creationId xmlns:a16="http://schemas.microsoft.com/office/drawing/2014/main" id="{6A810F53-4CAC-492E-A2F9-C147AA509B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4243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59906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How Lego Perfected the Recycled Plastic Brick | WIRED">
            <a:extLst>
              <a:ext uri="{FF2B5EF4-FFF2-40B4-BE49-F238E27FC236}">
                <a16:creationId xmlns:a16="http://schemas.microsoft.com/office/drawing/2014/main" id="{A0F39DF5-C5DD-2440-B02A-911EC6DAB4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110" b="-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F430D8-DD47-1A4D-9BF4-FD78CD259B8D}"/>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Swappable embedding layers/data-loaders</a:t>
            </a:r>
          </a:p>
        </p:txBody>
      </p:sp>
      <p:cxnSp>
        <p:nvCxnSpPr>
          <p:cNvPr id="73" name="Straight Connector 7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68809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Graph">
            <a:extLst>
              <a:ext uri="{FF2B5EF4-FFF2-40B4-BE49-F238E27FC236}">
                <a16:creationId xmlns:a16="http://schemas.microsoft.com/office/drawing/2014/main" id="{7D8675D2-93B9-4E17-B0C5-2D9AD35914A3}"/>
              </a:ext>
            </a:extLst>
          </p:cNvPr>
          <p:cNvPicPr>
            <a:picLocks noChangeAspect="1"/>
          </p:cNvPicPr>
          <p:nvPr/>
        </p:nvPicPr>
        <p:blipFill rotWithShape="1">
          <a:blip r:embed="rId2"/>
          <a:srcRect t="3981" b="6019"/>
          <a:stretch/>
        </p:blipFill>
        <p:spPr>
          <a:xfrm>
            <a:off x="20" y="10"/>
            <a:ext cx="12191980" cy="6857990"/>
          </a:xfrm>
          <a:prstGeom prst="rect">
            <a:avLst/>
          </a:prstGeom>
        </p:spPr>
      </p:pic>
      <p:sp>
        <p:nvSpPr>
          <p:cNvPr id="9"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29593CF2-FD5A-444C-BC0A-5FCE26DAF3C3}"/>
              </a:ext>
            </a:extLst>
          </p:cNvPr>
          <p:cNvSpPr>
            <a:spLocks noGrp="1"/>
          </p:cNvSpPr>
          <p:nvPr>
            <p:ph type="title"/>
          </p:nvPr>
        </p:nvSpPr>
        <p:spPr>
          <a:xfrm>
            <a:off x="8022021" y="3231931"/>
            <a:ext cx="3852041" cy="1834056"/>
          </a:xfrm>
        </p:spPr>
        <p:txBody>
          <a:bodyPr vert="horz" lIns="91440" tIns="45720" rIns="91440" bIns="45720" rtlCol="0" anchor="b">
            <a:normAutofit/>
          </a:bodyPr>
          <a:lstStyle/>
          <a:p>
            <a:pPr algn="ctr"/>
            <a:r>
              <a:rPr lang="en-US" sz="4000"/>
              <a:t>Adding new examples and benchmark data</a:t>
            </a:r>
          </a:p>
        </p:txBody>
      </p:sp>
      <p:cxnSp>
        <p:nvCxnSpPr>
          <p:cNvPr id="11" name="Straight Connector 10">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62657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605494DE-B078-4D87-BB01-C8432061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9A0576B0-CD8C-4661-95C8-A9F2CE7CD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4724288" cy="6861324"/>
          </a:xfrm>
          <a:prstGeom prst="rect">
            <a:avLst/>
          </a:prstGeom>
          <a:solidFill>
            <a:srgbClr val="000000">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3FF60E2B-3919-423C-B1FF-56CDE6681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319042"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rgbClr val="00000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287EC76C-F86B-EB44-B94D-B7D74F0F79F7}"/>
              </a:ext>
            </a:extLst>
          </p:cNvPr>
          <p:cNvSpPr txBox="1"/>
          <p:nvPr/>
        </p:nvSpPr>
        <p:spPr>
          <a:xfrm>
            <a:off x="804672" y="1122363"/>
            <a:ext cx="3308130" cy="238760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400" kern="1200" dirty="0">
                <a:solidFill>
                  <a:srgbClr val="FFFFFF"/>
                </a:solidFill>
                <a:latin typeface="+mj-lt"/>
                <a:ea typeface="+mj-ea"/>
                <a:cs typeface="+mj-cs"/>
              </a:rPr>
              <a:t>If you liked what you saw today remember to star Flow Forecast</a:t>
            </a:r>
          </a:p>
        </p:txBody>
      </p:sp>
      <p:sp>
        <p:nvSpPr>
          <p:cNvPr id="3" name="AutoShape 6" descr="blob:null/76ce3f81-5fd1-4b40-9d9e-815d508dd020">
            <a:extLst>
              <a:ext uri="{FF2B5EF4-FFF2-40B4-BE49-F238E27FC236}">
                <a16:creationId xmlns:a16="http://schemas.microsoft.com/office/drawing/2014/main" id="{CB03B068-6D5A-7E45-84B2-40074C89032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descr="blob:null/76ce3f81-5fd1-4b40-9d9e-815d508dd020">
            <a:extLst>
              <a:ext uri="{FF2B5EF4-FFF2-40B4-BE49-F238E27FC236}">
                <a16:creationId xmlns:a16="http://schemas.microsoft.com/office/drawing/2014/main" id="{62AC7C94-23CA-D142-8C03-571D367D016B}"/>
              </a:ext>
            </a:extLst>
          </p:cNvPr>
          <p:cNvSpPr>
            <a:spLocks noChangeAspect="1" noChangeArrowheads="1"/>
          </p:cNvSpPr>
          <p:nvPr/>
        </p:nvSpPr>
        <p:spPr bwMode="auto">
          <a:xfrm>
            <a:off x="7883512" y="2324896"/>
            <a:ext cx="256579" cy="25657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a:extLst>
              <a:ext uri="{FF2B5EF4-FFF2-40B4-BE49-F238E27FC236}">
                <a16:creationId xmlns:a16="http://schemas.microsoft.com/office/drawing/2014/main" id="{CDAFEC1C-EB2E-624A-850D-3403100018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996" y="258204"/>
            <a:ext cx="6628296" cy="497122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FD71D5B2-2F37-064C-A92E-939DDBEE06B6}"/>
              </a:ext>
            </a:extLst>
          </p:cNvPr>
          <p:cNvSpPr/>
          <p:nvPr/>
        </p:nvSpPr>
        <p:spPr>
          <a:xfrm>
            <a:off x="5015374" y="5361344"/>
            <a:ext cx="6885539" cy="861774"/>
          </a:xfrm>
          <a:prstGeom prst="rect">
            <a:avLst/>
          </a:prstGeom>
        </p:spPr>
        <p:txBody>
          <a:bodyPr wrap="none">
            <a:spAutoFit/>
          </a:bodyPr>
          <a:lstStyle/>
          <a:p>
            <a:r>
              <a:rPr lang="en-US" sz="2500" dirty="0">
                <a:hlinkClick r:id="rId3"/>
              </a:rPr>
              <a:t>https://github.com/AIStream-Peelout/flow-forecast</a:t>
            </a:r>
            <a:endParaRPr lang="en-US" sz="2500" dirty="0"/>
          </a:p>
          <a:p>
            <a:endParaRPr lang="en-US" sz="2500" dirty="0"/>
          </a:p>
        </p:txBody>
      </p:sp>
    </p:spTree>
    <p:extLst>
      <p:ext uri="{BB962C8B-B14F-4D97-AF65-F5344CB8AC3E}">
        <p14:creationId xmlns:p14="http://schemas.microsoft.com/office/powerpoint/2010/main" val="10204796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Many question marks on black background">
            <a:extLst>
              <a:ext uri="{FF2B5EF4-FFF2-40B4-BE49-F238E27FC236}">
                <a16:creationId xmlns:a16="http://schemas.microsoft.com/office/drawing/2014/main" id="{6E3A82AB-A509-4687-9231-FE43B80BFF46}"/>
              </a:ext>
            </a:extLst>
          </p:cNvPr>
          <p:cNvPicPr>
            <a:picLocks noChangeAspect="1"/>
          </p:cNvPicPr>
          <p:nvPr/>
        </p:nvPicPr>
        <p:blipFill rotWithShape="1">
          <a:blip r:embed="rId2"/>
          <a:srcRect t="7787"/>
          <a:stretch/>
        </p:blipFill>
        <p:spPr>
          <a:xfrm>
            <a:off x="20" y="10"/>
            <a:ext cx="12191980" cy="6857990"/>
          </a:xfrm>
          <a:prstGeom prst="rect">
            <a:avLst/>
          </a:prstGeom>
        </p:spPr>
      </p:pic>
      <p:sp>
        <p:nvSpPr>
          <p:cNvPr id="9"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extBox 1">
            <a:extLst>
              <a:ext uri="{FF2B5EF4-FFF2-40B4-BE49-F238E27FC236}">
                <a16:creationId xmlns:a16="http://schemas.microsoft.com/office/drawing/2014/main" id="{330FFEA5-9973-354C-9967-7B45432E3490}"/>
              </a:ext>
            </a:extLst>
          </p:cNvPr>
          <p:cNvSpPr txBox="1"/>
          <p:nvPr/>
        </p:nvSpPr>
        <p:spPr>
          <a:xfrm>
            <a:off x="8022021" y="3231931"/>
            <a:ext cx="3852041" cy="1834056"/>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000">
                <a:latin typeface="+mj-lt"/>
                <a:ea typeface="+mj-ea"/>
                <a:cs typeface="+mj-cs"/>
              </a:rPr>
              <a:t>Questions? </a:t>
            </a:r>
          </a:p>
        </p:txBody>
      </p:sp>
      <p:cxnSp>
        <p:nvCxnSpPr>
          <p:cNvPr id="11" name="Straight Connector 10">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1466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2" name="Rectangle 70">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3F59B267-1F89-3249-87C1-4D770A363DD0}"/>
              </a:ext>
            </a:extLst>
          </p:cNvPr>
          <p:cNvSpPr>
            <a:spLocks noGrp="1"/>
          </p:cNvSpPr>
          <p:nvPr>
            <p:ph type="title"/>
          </p:nvPr>
        </p:nvSpPr>
        <p:spPr>
          <a:xfrm>
            <a:off x="1295400" y="669925"/>
            <a:ext cx="4800600" cy="1325563"/>
          </a:xfrm>
        </p:spPr>
        <p:txBody>
          <a:bodyPr anchor="b">
            <a:normAutofit/>
          </a:bodyPr>
          <a:lstStyle/>
          <a:p>
            <a:r>
              <a:rPr lang="en-US" sz="2800">
                <a:solidFill>
                  <a:schemeClr val="bg1"/>
                </a:solidFill>
              </a:rPr>
              <a:t>Frequent things I’ve heard about deep learning methods </a:t>
            </a:r>
          </a:p>
        </p:txBody>
      </p:sp>
      <p:cxnSp>
        <p:nvCxnSpPr>
          <p:cNvPr id="2053" name="Straight Connector 72">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 y="2026340"/>
            <a:ext cx="60959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9D48F54-FB65-3543-A4D9-DD432729EA9F}"/>
              </a:ext>
            </a:extLst>
          </p:cNvPr>
          <p:cNvSpPr>
            <a:spLocks noGrp="1"/>
          </p:cNvSpPr>
          <p:nvPr>
            <p:ph idx="1"/>
          </p:nvPr>
        </p:nvSpPr>
        <p:spPr>
          <a:xfrm>
            <a:off x="1295400" y="2288833"/>
            <a:ext cx="4800600" cy="3711571"/>
          </a:xfrm>
        </p:spPr>
        <p:txBody>
          <a:bodyPr>
            <a:normAutofit/>
          </a:bodyPr>
          <a:lstStyle/>
          <a:p>
            <a:r>
              <a:rPr lang="en-US" sz="1900" dirty="0">
                <a:solidFill>
                  <a:schemeClr val="bg1"/>
                </a:solidFill>
              </a:rPr>
              <a:t>It is a black box stakeholders will never be able to understand what is going on…”  - Interpretability</a:t>
            </a:r>
          </a:p>
          <a:p>
            <a:r>
              <a:rPr lang="en-US" sz="1900" dirty="0">
                <a:solidFill>
                  <a:schemeClr val="bg1"/>
                </a:solidFill>
              </a:rPr>
              <a:t>“Isn’t deep learning only good when we have really large datasets? Our data is too small for the model to learn anything”</a:t>
            </a:r>
          </a:p>
          <a:p>
            <a:r>
              <a:rPr lang="en-US" sz="1900" dirty="0">
                <a:solidFill>
                  <a:schemeClr val="bg1"/>
                </a:solidFill>
              </a:rPr>
              <a:t> “Deep learning is too hard to deploy and the code complexity isn’t worth the added overhead”</a:t>
            </a:r>
          </a:p>
          <a:p>
            <a:r>
              <a:rPr lang="en-US" sz="1900" dirty="0">
                <a:solidFill>
                  <a:schemeClr val="bg1"/>
                </a:solidFill>
              </a:rPr>
              <a:t>“The performance improvements are marginal and not worth having to deal with the above complicating factors”</a:t>
            </a:r>
          </a:p>
        </p:txBody>
      </p:sp>
      <p:pic>
        <p:nvPicPr>
          <p:cNvPr id="2050" name="Picture 2" descr="A Guide To Industrial Architecture - Jonite®">
            <a:extLst>
              <a:ext uri="{FF2B5EF4-FFF2-40B4-BE49-F238E27FC236}">
                <a16:creationId xmlns:a16="http://schemas.microsoft.com/office/drawing/2014/main" id="{F1735FF6-AF27-0545-BA4D-6D6EF4DD395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413"/>
          <a:stretch/>
        </p:blipFill>
        <p:spPr bwMode="auto">
          <a:xfrm>
            <a:off x="6645193" y="752867"/>
            <a:ext cx="3588640" cy="2018624"/>
          </a:xfrm>
          <a:prstGeom prst="rect">
            <a:avLst/>
          </a:prstGeom>
          <a:noFill/>
          <a:extLst>
            <a:ext uri="{909E8E84-426E-40DD-AFC4-6F175D3DCCD1}">
              <a14:hiddenFill xmlns:a14="http://schemas.microsoft.com/office/drawing/2010/main">
                <a:solidFill>
                  <a:srgbClr val="FFFFFF"/>
                </a:solidFill>
              </a14:hiddenFill>
            </a:ext>
          </a:extLst>
        </p:spPr>
      </p:pic>
      <p:sp>
        <p:nvSpPr>
          <p:cNvPr id="2054" name="Rectangle 74">
            <a:extLst>
              <a:ext uri="{FF2B5EF4-FFF2-40B4-BE49-F238E27FC236}">
                <a16:creationId xmlns:a16="http://schemas.microsoft.com/office/drawing/2014/main" id="{C87417AF-190E-4D6E-AFA6-7D3E84B0B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1603" y="182859"/>
            <a:ext cx="3996261" cy="317749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Wrong Joel Mchale GIF - Find &amp; Share on GIPHY">
            <a:extLst>
              <a:ext uri="{FF2B5EF4-FFF2-40B4-BE49-F238E27FC236}">
                <a16:creationId xmlns:a16="http://schemas.microsoft.com/office/drawing/2014/main" id="{DF0E4D02-BB7C-7D4A-9174-937BB276494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038661" y="4175132"/>
            <a:ext cx="3588640" cy="1894801"/>
          </a:xfrm>
          <a:prstGeom prst="rect">
            <a:avLst/>
          </a:prstGeom>
          <a:noFill/>
          <a:extLst>
            <a:ext uri="{909E8E84-426E-40DD-AFC4-6F175D3DCCD1}">
              <a14:hiddenFill xmlns:a14="http://schemas.microsoft.com/office/drawing/2010/main">
                <a:solidFill>
                  <a:srgbClr val="FFFFFF"/>
                </a:solidFill>
              </a14:hiddenFill>
            </a:ext>
          </a:extLst>
        </p:spPr>
      </p:pic>
      <p:sp>
        <p:nvSpPr>
          <p:cNvPr id="2055" name="Rectangle 76">
            <a:extLst>
              <a:ext uri="{FF2B5EF4-FFF2-40B4-BE49-F238E27FC236}">
                <a16:creationId xmlns:a16="http://schemas.microsoft.com/office/drawing/2014/main" id="{80B30ED8-273E-4C07-8568-2FE5CC5C48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5071" y="3543213"/>
            <a:ext cx="3996261" cy="317749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742513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B1740EC-EACF-7F46-AB10-A932F2CF4555}"/>
              </a:ext>
            </a:extLst>
          </p:cNvPr>
          <p:cNvSpPr>
            <a:spLocks noGrp="1"/>
          </p:cNvSpPr>
          <p:nvPr>
            <p:ph type="title"/>
          </p:nvPr>
        </p:nvSpPr>
        <p:spPr>
          <a:xfrm>
            <a:off x="804672" y="640080"/>
            <a:ext cx="3282696" cy="5257800"/>
          </a:xfrm>
        </p:spPr>
        <p:txBody>
          <a:bodyPr>
            <a:normAutofit/>
          </a:bodyPr>
          <a:lstStyle/>
          <a:p>
            <a:r>
              <a:rPr lang="en-US" sz="4100">
                <a:solidFill>
                  <a:schemeClr val="bg1"/>
                </a:solidFill>
              </a:rPr>
              <a:t>Performance Improvements are significant </a:t>
            </a:r>
          </a:p>
        </p:txBody>
      </p:sp>
      <p:sp>
        <p:nvSpPr>
          <p:cNvPr id="3" name="Content Placeholder 2">
            <a:extLst>
              <a:ext uri="{FF2B5EF4-FFF2-40B4-BE49-F238E27FC236}">
                <a16:creationId xmlns:a16="http://schemas.microsoft.com/office/drawing/2014/main" id="{A32CA67B-CC96-054B-9CEC-1B361FE863DC}"/>
              </a:ext>
            </a:extLst>
          </p:cNvPr>
          <p:cNvSpPr>
            <a:spLocks noGrp="1"/>
          </p:cNvSpPr>
          <p:nvPr>
            <p:ph idx="1"/>
          </p:nvPr>
        </p:nvSpPr>
        <p:spPr>
          <a:xfrm>
            <a:off x="5358384" y="640081"/>
            <a:ext cx="6024654" cy="5257800"/>
          </a:xfrm>
        </p:spPr>
        <p:txBody>
          <a:bodyPr anchor="ctr">
            <a:normAutofit/>
          </a:bodyPr>
          <a:lstStyle/>
          <a:p>
            <a:r>
              <a:rPr lang="en-US" sz="2000"/>
              <a:t>“The empirical studies conducted and reported in this article show that deep learning-based algorithms such as LSTM outperform traditional-based algorithms such as ARIMA model. More specifically, the average reduction in error rates obtained by LSTM was between </a:t>
            </a:r>
            <a:r>
              <a:rPr lang="en-US" sz="2000">
                <a:highlight>
                  <a:srgbClr val="FFFF00"/>
                </a:highlight>
              </a:rPr>
              <a:t>84 - 87 percent when compared to ARIMA indicating the superiority of LSTM to ARIMA</a:t>
            </a:r>
            <a:r>
              <a:rPr lang="en-US" sz="2000"/>
              <a:t>.” – </a:t>
            </a:r>
            <a:r>
              <a:rPr lang="en-US" sz="2000">
                <a:hlinkClick r:id="rId2"/>
              </a:rPr>
              <a:t>https://par.nsf.gov/servlets/purl/10186768</a:t>
            </a:r>
            <a:endParaRPr lang="en-US" sz="2000"/>
          </a:p>
          <a:p>
            <a:r>
              <a:rPr lang="en-US" sz="2000"/>
              <a:t> ”methods to predict short-term traffic flow, and experiments demonstrate that Recurrent Neural Network (RNN) based deep learning methods such as LSTM and GRU perform better than auto regressive integrated moving average (ARIMA) model.” - </a:t>
            </a:r>
            <a:r>
              <a:rPr lang="en-US" sz="2000">
                <a:hlinkClick r:id="rId3"/>
              </a:rPr>
              <a:t>https://ieeexplore.ieee.org/abstract/document/7804912</a:t>
            </a:r>
            <a:endParaRPr lang="en-US" sz="2000"/>
          </a:p>
          <a:p>
            <a:pPr marL="0" indent="0">
              <a:buNone/>
            </a:pPr>
            <a:endParaRPr lang="en-US" sz="2000"/>
          </a:p>
          <a:p>
            <a:endParaRPr lang="en-US" sz="2000"/>
          </a:p>
        </p:txBody>
      </p:sp>
    </p:spTree>
    <p:extLst>
      <p:ext uri="{BB962C8B-B14F-4D97-AF65-F5344CB8AC3E}">
        <p14:creationId xmlns:p14="http://schemas.microsoft.com/office/powerpoint/2010/main" val="3316193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D811B3A0-1032-934F-BE86-03134AFC38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1481" y="219917"/>
            <a:ext cx="6640384" cy="6418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0614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7C40E-BF71-A040-870D-83FAC6B01594}"/>
              </a:ext>
            </a:extLst>
          </p:cNvPr>
          <p:cNvSpPr>
            <a:spLocks noGrp="1"/>
          </p:cNvSpPr>
          <p:nvPr>
            <p:ph type="title"/>
          </p:nvPr>
        </p:nvSpPr>
        <p:spPr>
          <a:xfrm>
            <a:off x="786385" y="841248"/>
            <a:ext cx="3515244" cy="5340097"/>
          </a:xfrm>
        </p:spPr>
        <p:txBody>
          <a:bodyPr anchor="ctr">
            <a:normAutofit/>
          </a:bodyPr>
          <a:lstStyle/>
          <a:p>
            <a:r>
              <a:rPr lang="en-US" sz="4100">
                <a:solidFill>
                  <a:schemeClr val="bg1"/>
                </a:solidFill>
              </a:rPr>
              <a:t>Brief overview of DL interpretability methods</a:t>
            </a:r>
          </a:p>
        </p:txBody>
      </p:sp>
      <p:graphicFrame>
        <p:nvGraphicFramePr>
          <p:cNvPr id="5" name="Content Placeholder 2">
            <a:extLst>
              <a:ext uri="{FF2B5EF4-FFF2-40B4-BE49-F238E27FC236}">
                <a16:creationId xmlns:a16="http://schemas.microsoft.com/office/drawing/2014/main" id="{FEF0ED81-EC0B-41FD-9F06-DF28AE29A1CB}"/>
              </a:ext>
            </a:extLst>
          </p:cNvPr>
          <p:cNvGraphicFramePr>
            <a:graphicFrameLocks noGrp="1"/>
          </p:cNvGraphicFramePr>
          <p:nvPr>
            <p:ph idx="1"/>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5" name="Title 1">
            <a:extLst>
              <a:ext uri="{FF2B5EF4-FFF2-40B4-BE49-F238E27FC236}">
                <a16:creationId xmlns:a16="http://schemas.microsoft.com/office/drawing/2014/main" id="{0D8B708C-D208-DB41-8786-ADFAF5B39019}"/>
              </a:ext>
            </a:extLst>
          </p:cNvPr>
          <p:cNvSpPr txBox="1">
            <a:spLocks/>
          </p:cNvSpPr>
          <p:nvPr/>
        </p:nvSpPr>
        <p:spPr>
          <a:xfrm>
            <a:off x="938785" y="993648"/>
            <a:ext cx="3515244" cy="53400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100">
                <a:solidFill>
                  <a:schemeClr val="bg1"/>
                </a:solidFill>
              </a:rPr>
              <a:t>Brief overview of DL interpretability methods</a:t>
            </a:r>
            <a:endParaRPr lang="en-US" sz="4100" dirty="0">
              <a:solidFill>
                <a:schemeClr val="bg1"/>
              </a:solidFill>
            </a:endParaRPr>
          </a:p>
        </p:txBody>
      </p:sp>
      <p:sp>
        <p:nvSpPr>
          <p:cNvPr id="26" name="Title 1">
            <a:extLst>
              <a:ext uri="{FF2B5EF4-FFF2-40B4-BE49-F238E27FC236}">
                <a16:creationId xmlns:a16="http://schemas.microsoft.com/office/drawing/2014/main" id="{11EFA17C-7446-7545-BEB3-66713C59E3CA}"/>
              </a:ext>
            </a:extLst>
          </p:cNvPr>
          <p:cNvSpPr txBox="1">
            <a:spLocks/>
          </p:cNvSpPr>
          <p:nvPr/>
        </p:nvSpPr>
        <p:spPr>
          <a:xfrm>
            <a:off x="1091185" y="1146048"/>
            <a:ext cx="3515244" cy="53400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100" b="1" dirty="0"/>
              <a:t>Brief overview of DL interpretability methods</a:t>
            </a:r>
          </a:p>
        </p:txBody>
      </p:sp>
    </p:spTree>
    <p:extLst>
      <p:ext uri="{BB962C8B-B14F-4D97-AF65-F5344CB8AC3E}">
        <p14:creationId xmlns:p14="http://schemas.microsoft.com/office/powerpoint/2010/main" val="1301338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8C50B-77F7-544F-92B6-95F5A82CD1F1}"/>
              </a:ext>
            </a:extLst>
          </p:cNvPr>
          <p:cNvSpPr>
            <a:spLocks noGrp="1"/>
          </p:cNvSpPr>
          <p:nvPr>
            <p:ph type="title"/>
          </p:nvPr>
        </p:nvSpPr>
        <p:spPr>
          <a:xfrm>
            <a:off x="351478" y="414958"/>
            <a:ext cx="11002322" cy="1275730"/>
          </a:xfrm>
        </p:spPr>
        <p:txBody>
          <a:bodyPr/>
          <a:lstStyle/>
          <a:p>
            <a:r>
              <a:rPr lang="en-US" dirty="0"/>
              <a:t>Experiment Tracking and Deployment</a:t>
            </a:r>
          </a:p>
        </p:txBody>
      </p:sp>
      <p:sp>
        <p:nvSpPr>
          <p:cNvPr id="3" name="Content Placeholder 2">
            <a:extLst>
              <a:ext uri="{FF2B5EF4-FFF2-40B4-BE49-F238E27FC236}">
                <a16:creationId xmlns:a16="http://schemas.microsoft.com/office/drawing/2014/main" id="{D5B53F09-A26F-4C49-A223-CB0507A367BD}"/>
              </a:ext>
            </a:extLst>
          </p:cNvPr>
          <p:cNvSpPr>
            <a:spLocks noGrp="1"/>
          </p:cNvSpPr>
          <p:nvPr>
            <p:ph idx="1"/>
          </p:nvPr>
        </p:nvSpPr>
        <p:spPr>
          <a:xfrm>
            <a:off x="351478" y="1690688"/>
            <a:ext cx="6993578" cy="3476624"/>
          </a:xfrm>
        </p:spPr>
        <p:txBody>
          <a:bodyPr/>
          <a:lstStyle/>
          <a:p>
            <a:r>
              <a:rPr lang="en-US" dirty="0"/>
              <a:t>Configuration files are useful for tracking parameters and reproducing results</a:t>
            </a:r>
          </a:p>
          <a:p>
            <a:r>
              <a:rPr lang="en-US" dirty="0"/>
              <a:t>Easier in the long run to use than spaghetti code written in Python.</a:t>
            </a:r>
          </a:p>
          <a:p>
            <a:r>
              <a:rPr lang="en-US" dirty="0"/>
              <a:t>Simplifies running many experiments with different hyper-parameters</a:t>
            </a:r>
          </a:p>
          <a:p>
            <a:r>
              <a:rPr lang="en-US" dirty="0"/>
              <a:t>Allows you to easily reproduce results</a:t>
            </a:r>
          </a:p>
        </p:txBody>
      </p:sp>
      <p:pic>
        <p:nvPicPr>
          <p:cNvPr id="5124" name="Picture 4">
            <a:extLst>
              <a:ext uri="{FF2B5EF4-FFF2-40B4-BE49-F238E27FC236}">
                <a16:creationId xmlns:a16="http://schemas.microsoft.com/office/drawing/2014/main" id="{52AE4F48-C5D7-F04B-9DD6-B3AE2BF068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9913" y="1533939"/>
            <a:ext cx="4750609" cy="5054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176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blinds(horizontal)">
                                      <p:cBhvr>
                                        <p:cTn id="7"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D816C-D57B-1D4A-9534-EE57C028C433}"/>
              </a:ext>
            </a:extLst>
          </p:cNvPr>
          <p:cNvSpPr>
            <a:spLocks noGrp="1"/>
          </p:cNvSpPr>
          <p:nvPr>
            <p:ph type="title"/>
          </p:nvPr>
        </p:nvSpPr>
        <p:spPr>
          <a:xfrm>
            <a:off x="838199" y="365125"/>
            <a:ext cx="10715171" cy="1325563"/>
          </a:xfrm>
        </p:spPr>
        <p:txBody>
          <a:bodyPr/>
          <a:lstStyle/>
          <a:p>
            <a:r>
              <a:rPr lang="en-US"/>
              <a:t>Deep Learning Time Series Research History</a:t>
            </a:r>
            <a:endParaRPr lang="en-US" dirty="0"/>
          </a:p>
        </p:txBody>
      </p:sp>
      <p:graphicFrame>
        <p:nvGraphicFramePr>
          <p:cNvPr id="12" name="Content Placeholder 2">
            <a:extLst>
              <a:ext uri="{FF2B5EF4-FFF2-40B4-BE49-F238E27FC236}">
                <a16:creationId xmlns:a16="http://schemas.microsoft.com/office/drawing/2014/main" id="{31C48EF3-E074-48B2-9646-238EDDC034DC}"/>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4831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0CEB87F9-AFC4-784B-9974-3759E9BB2642}"/>
              </a:ext>
            </a:extLst>
          </p:cNvPr>
          <p:cNvSpPr>
            <a:spLocks noGrp="1"/>
          </p:cNvSpPr>
          <p:nvPr>
            <p:ph type="title"/>
          </p:nvPr>
        </p:nvSpPr>
        <p:spPr>
          <a:xfrm>
            <a:off x="1014141" y="1450655"/>
            <a:ext cx="3932030" cy="3956690"/>
          </a:xfrm>
        </p:spPr>
        <p:txBody>
          <a:bodyPr anchor="ctr">
            <a:normAutofit/>
          </a:bodyPr>
          <a:lstStyle/>
          <a:p>
            <a:r>
              <a:rPr lang="en-US" sz="8000" dirty="0">
                <a:solidFill>
                  <a:schemeClr val="bg1"/>
                </a:solidFill>
              </a:rPr>
              <a:t>Today’s talk</a:t>
            </a:r>
          </a:p>
        </p:txBody>
      </p:sp>
      <p:cxnSp>
        <p:nvCxnSpPr>
          <p:cNvPr id="10" name="Straight Connector 9">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53402D7-978E-CF45-A4EA-643A84A04D91}"/>
              </a:ext>
            </a:extLst>
          </p:cNvPr>
          <p:cNvSpPr>
            <a:spLocks noGrp="1"/>
          </p:cNvSpPr>
          <p:nvPr>
            <p:ph idx="1"/>
          </p:nvPr>
        </p:nvSpPr>
        <p:spPr>
          <a:xfrm>
            <a:off x="5960312" y="595426"/>
            <a:ext cx="5144589" cy="5760682"/>
          </a:xfrm>
        </p:spPr>
        <p:txBody>
          <a:bodyPr anchor="ctr">
            <a:normAutofit/>
          </a:bodyPr>
          <a:lstStyle/>
          <a:p>
            <a:r>
              <a:rPr lang="en-US" sz="2000" dirty="0">
                <a:solidFill>
                  <a:schemeClr val="bg1"/>
                </a:solidFill>
              </a:rPr>
              <a:t>Using Flow Forecast for time series classification anomaly detection, multi-task learning and time series embedding analysis. </a:t>
            </a:r>
          </a:p>
          <a:p>
            <a:r>
              <a:rPr lang="en-US" sz="2000" dirty="0">
                <a:solidFill>
                  <a:schemeClr val="bg1"/>
                </a:solidFill>
              </a:rPr>
              <a:t>Real World Examples</a:t>
            </a:r>
          </a:p>
          <a:p>
            <a:pPr lvl="1"/>
            <a:r>
              <a:rPr lang="en-US" sz="2000" dirty="0">
                <a:solidFill>
                  <a:schemeClr val="bg1"/>
                </a:solidFill>
              </a:rPr>
              <a:t>River Flow Forecasting and Flash Flood Anomaly Detection</a:t>
            </a:r>
          </a:p>
          <a:p>
            <a:pPr lvl="1"/>
            <a:r>
              <a:rPr lang="en-US" sz="2000" dirty="0">
                <a:solidFill>
                  <a:schemeClr val="bg1"/>
                </a:solidFill>
              </a:rPr>
              <a:t>Avocado Price Forecasting/Classification</a:t>
            </a:r>
          </a:p>
          <a:p>
            <a:pPr lvl="1"/>
            <a:r>
              <a:rPr lang="en-US" sz="2000" dirty="0">
                <a:solidFill>
                  <a:schemeClr val="bg1"/>
                </a:solidFill>
              </a:rPr>
              <a:t>COVID-19 Pandemic Forecasting and Analysis </a:t>
            </a:r>
          </a:p>
          <a:p>
            <a:r>
              <a:rPr lang="en-US" sz="2000" dirty="0">
                <a:solidFill>
                  <a:schemeClr val="bg1"/>
                </a:solidFill>
              </a:rPr>
              <a:t>Flow Forecast under the hood and roadmap </a:t>
            </a:r>
          </a:p>
          <a:p>
            <a:pPr lvl="1"/>
            <a:r>
              <a:rPr lang="en-US" sz="1600" dirty="0">
                <a:solidFill>
                  <a:schemeClr val="bg1"/>
                </a:solidFill>
              </a:rPr>
              <a:t>Construction of FF and software engineering  uniqueness</a:t>
            </a:r>
          </a:p>
          <a:p>
            <a:pPr lvl="1"/>
            <a:r>
              <a:rPr lang="en-US" sz="1600" dirty="0">
                <a:solidFill>
                  <a:schemeClr val="bg1"/>
                </a:solidFill>
              </a:rPr>
              <a:t>Features in progress (all the features I’d like to add but don’t have the time too and why you should contribute)</a:t>
            </a:r>
          </a:p>
          <a:p>
            <a:r>
              <a:rPr lang="en-US" sz="2000" dirty="0">
                <a:solidFill>
                  <a:schemeClr val="bg1"/>
                </a:solidFill>
              </a:rPr>
              <a:t> Your questions/feedback…</a:t>
            </a:r>
          </a:p>
          <a:p>
            <a:pPr lvl="1"/>
            <a:endParaRPr lang="en-US" sz="2000" dirty="0">
              <a:solidFill>
                <a:schemeClr val="bg1"/>
              </a:solidFill>
            </a:endParaRPr>
          </a:p>
          <a:p>
            <a:pPr lvl="1"/>
            <a:endParaRPr lang="en-US" sz="2000" dirty="0">
              <a:solidFill>
                <a:schemeClr val="bg1"/>
              </a:solidFill>
            </a:endParaRPr>
          </a:p>
        </p:txBody>
      </p:sp>
    </p:spTree>
    <p:extLst>
      <p:ext uri="{BB962C8B-B14F-4D97-AF65-F5344CB8AC3E}">
        <p14:creationId xmlns:p14="http://schemas.microsoft.com/office/powerpoint/2010/main" val="27142936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7.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7168</TotalTime>
  <Words>978</Words>
  <Application>Microsoft Macintosh PowerPoint</Application>
  <PresentationFormat>Widescreen</PresentationFormat>
  <Paragraphs>107</Paragraphs>
  <Slides>29</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Calibri Light</vt:lpstr>
      <vt:lpstr>Office Theme</vt:lpstr>
      <vt:lpstr>Deep Learning for Time Series in Industry</vt:lpstr>
      <vt:lpstr>Flow Forecast</vt:lpstr>
      <vt:lpstr>Frequent things I’ve heard about deep learning methods </vt:lpstr>
      <vt:lpstr>Performance Improvements are significant </vt:lpstr>
      <vt:lpstr>PowerPoint Presentation</vt:lpstr>
      <vt:lpstr>Brief overview of DL interpretability methods</vt:lpstr>
      <vt:lpstr>Experiment Tracking and Deployment</vt:lpstr>
      <vt:lpstr>Deep Learning Time Series Research History</vt:lpstr>
      <vt:lpstr>Today’s talk</vt:lpstr>
      <vt:lpstr>Clarifying terminology </vt:lpstr>
      <vt:lpstr>River Flow and Flash Flood Prediction</vt:lpstr>
      <vt:lpstr>Virgin River Forecasting Zion</vt:lpstr>
      <vt:lpstr>The Informer</vt:lpstr>
      <vt:lpstr>PowerPoint Presentation</vt:lpstr>
      <vt:lpstr>Redefining Goals and Priorities</vt:lpstr>
      <vt:lpstr>Multi-Station Anomaly Detection and TS Forecasting</vt:lpstr>
      <vt:lpstr>Climate state representation learning </vt:lpstr>
      <vt:lpstr>COVID-19 Cases, deaths, and vaccinations </vt:lpstr>
      <vt:lpstr>Multi-task forecasting cases + deaths</vt:lpstr>
      <vt:lpstr>Classifying Cases</vt:lpstr>
      <vt:lpstr>PowerPoint Presentation</vt:lpstr>
      <vt:lpstr>Avocado Price Forecasting</vt:lpstr>
      <vt:lpstr>Improving Flow Forecast</vt:lpstr>
      <vt:lpstr>Handling of multiple time series/series id embedding</vt:lpstr>
      <vt:lpstr>Advanced large scale geo-spatial forecasting</vt:lpstr>
      <vt:lpstr>Swappable embedding layers/data-loaders</vt:lpstr>
      <vt:lpstr>Adding new examples and benchmark data</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Deep Learning for Time Series in Industry</dc:title>
  <dc:creator>Isaac godfried</dc:creator>
  <cp:lastModifiedBy>Isaac godfried</cp:lastModifiedBy>
  <cp:revision>108</cp:revision>
  <dcterms:created xsi:type="dcterms:W3CDTF">2021-11-10T23:11:07Z</dcterms:created>
  <dcterms:modified xsi:type="dcterms:W3CDTF">2021-11-15T22:40:51Z</dcterms:modified>
</cp:coreProperties>
</file>