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5" r:id="rId1"/>
  </p:sldMasterIdLst>
  <p:notesMasterIdLst>
    <p:notesMasterId r:id="rId12"/>
  </p:notesMasterIdLst>
  <p:handoutMasterIdLst>
    <p:handoutMasterId r:id="rId13"/>
  </p:handoutMasterIdLst>
  <p:sldIdLst>
    <p:sldId id="343" r:id="rId2"/>
    <p:sldId id="257" r:id="rId3"/>
    <p:sldId id="347" r:id="rId4"/>
    <p:sldId id="350" r:id="rId5"/>
    <p:sldId id="285" r:id="rId6"/>
    <p:sldId id="283" r:id="rId7"/>
    <p:sldId id="342" r:id="rId8"/>
    <p:sldId id="264" r:id="rId9"/>
    <p:sldId id="268" r:id="rId10"/>
    <p:sldId id="349" r:id="rId11"/>
  </p:sldIdLst>
  <p:sldSz cx="12192000" cy="6858000"/>
  <p:notesSz cx="6858000" cy="9144000"/>
  <p:defaultTextStyle>
    <a:defPPr rtl="0">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FF7"/>
    <a:srgbClr val="D0D1D9"/>
    <a:srgbClr val="F6F9FF"/>
    <a:srgbClr val="19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2" autoAdjust="0"/>
    <p:restoredTop sz="94634" autoAdjust="0"/>
  </p:normalViewPr>
  <p:slideViewPr>
    <p:cSldViewPr snapToGrid="0">
      <p:cViewPr varScale="1">
        <p:scale>
          <a:sx n="67" d="100"/>
          <a:sy n="67" d="100"/>
        </p:scale>
        <p:origin x="62" y="470"/>
      </p:cViewPr>
      <p:guideLst/>
    </p:cSldViewPr>
  </p:slideViewPr>
  <p:notesTextViewPr>
    <p:cViewPr>
      <p:scale>
        <a:sx n="1" d="1"/>
        <a:sy n="1" d="1"/>
      </p:scale>
      <p:origin x="0" y="0"/>
    </p:cViewPr>
  </p:notesTextViewPr>
  <p:notesViewPr>
    <p:cSldViewPr snapToGrid="0">
      <p:cViewPr varScale="1">
        <p:scale>
          <a:sx n="88" d="100"/>
          <a:sy n="88" d="100"/>
        </p:scale>
        <p:origin x="382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2.xml.rels><?xml version="1.0" encoding="UTF-8" standalone="yes"?>
<Relationships xmlns="http://schemas.openxmlformats.org/package/2006/relationships"><Relationship Id="rId2" Type="http://schemas.openxmlformats.org/officeDocument/2006/relationships/image" Target="../media/image7.svg"/><Relationship Id="rId1" Type="http://schemas.openxmlformats.org/officeDocument/2006/relationships/image" Target="../media/image6.png"/></Relationships>
</file>

<file path=ppt/diagrams/_rels/drawing2.xml.rels><?xml version="1.0" encoding="UTF-8" standalone="yes"?>
<Relationships xmlns="http://schemas.openxmlformats.org/package/2006/relationships"><Relationship Id="rId2" Type="http://schemas.openxmlformats.org/officeDocument/2006/relationships/image" Target="../media/image7.svg"/><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C0B14E-AEA6-48D3-A387-ED4A3A3BF840}" type="doc">
      <dgm:prSet loTypeId="urn:microsoft.com/office/officeart/2005/8/layout/chevron1" loCatId="icon" qsTypeId="urn:microsoft.com/office/officeart/2005/8/quickstyle/simple1" qsCatId="simple" csTypeId="urn:microsoft.com/office/officeart/2005/8/colors/colorful3" csCatId="colorful" phldr="1"/>
      <dgm:spPr/>
      <dgm:t>
        <a:bodyPr rtlCol="0"/>
        <a:lstStyle/>
        <a:p>
          <a:pPr rtl="0"/>
          <a:endParaRPr lang="en-US"/>
        </a:p>
      </dgm:t>
    </dgm:pt>
    <dgm:pt modelId="{AACEAFD5-63CF-4AFC-B46F-BE086C5D447C}">
      <dgm:prSet phldrT="[Text]" custT="1"/>
      <dgm:spPr/>
      <dgm:t>
        <a:bodyPr rtlCol="0"/>
        <a:lstStyle/>
        <a:p>
          <a:pPr rtl="0"/>
          <a:r>
            <a:rPr lang="de-DE" sz="1600" b="1" noProof="0" dirty="0">
              <a:effectLst/>
              <a:latin typeface="+mj-lt"/>
            </a:rPr>
            <a:t>PHASE 01</a:t>
          </a:r>
        </a:p>
      </dgm:t>
    </dgm:pt>
    <dgm:pt modelId="{7A0BD8EC-BB4A-4912-A54E-6F39B681264E}" type="parTrans" cxnId="{AE101ABC-7EA3-4444-A576-8AB15A371C84}">
      <dgm:prSet/>
      <dgm:spPr/>
      <dgm:t>
        <a:bodyPr rtlCol="0"/>
        <a:lstStyle/>
        <a:p>
          <a:pPr rtl="0"/>
          <a:endParaRPr lang="de-DE" sz="1400" noProof="0" dirty="0"/>
        </a:p>
      </dgm:t>
    </dgm:pt>
    <dgm:pt modelId="{7A8D4B4D-06E9-4958-810D-A6226B6AC588}" type="sibTrans" cxnId="{AE101ABC-7EA3-4444-A576-8AB15A371C84}">
      <dgm:prSet/>
      <dgm:spPr/>
      <dgm:t>
        <a:bodyPr rtlCol="0"/>
        <a:lstStyle/>
        <a:p>
          <a:pPr rtl="0"/>
          <a:endParaRPr lang="de-DE" sz="1400" noProof="0" dirty="0"/>
        </a:p>
      </dgm:t>
    </dgm:pt>
    <dgm:pt modelId="{D71FC021-6A65-44D1-95B9-0E6C89079866}">
      <dgm:prSet phldrT="[Text]" custT="1"/>
      <dgm:spPr/>
      <dgm:t>
        <a:bodyPr rtlCol="0"/>
        <a:lstStyle/>
        <a:p>
          <a:pPr rtl="0"/>
          <a:r>
            <a:rPr lang="de-DE" sz="1600" b="1" noProof="0" dirty="0">
              <a:effectLst/>
              <a:latin typeface="+mj-lt"/>
            </a:rPr>
            <a:t>PHASE 03</a:t>
          </a:r>
        </a:p>
      </dgm:t>
    </dgm:pt>
    <dgm:pt modelId="{862AAE39-3AAD-40E3-BA20-90187BD73242}" type="parTrans" cxnId="{53239C96-427C-420B-95DC-546F3B30ED65}">
      <dgm:prSet/>
      <dgm:spPr/>
      <dgm:t>
        <a:bodyPr rtlCol="0"/>
        <a:lstStyle/>
        <a:p>
          <a:pPr rtl="0"/>
          <a:endParaRPr lang="de-DE" sz="1400" noProof="0" dirty="0"/>
        </a:p>
      </dgm:t>
    </dgm:pt>
    <dgm:pt modelId="{9B090D9D-470E-46E2-AABB-0368A52481AA}" type="sibTrans" cxnId="{53239C96-427C-420B-95DC-546F3B30ED65}">
      <dgm:prSet/>
      <dgm:spPr/>
      <dgm:t>
        <a:bodyPr rtlCol="0"/>
        <a:lstStyle/>
        <a:p>
          <a:pPr rtl="0"/>
          <a:endParaRPr lang="de-DE" sz="1400" noProof="0" dirty="0"/>
        </a:p>
      </dgm:t>
    </dgm:pt>
    <dgm:pt modelId="{4A6BB192-9983-4F48-BBC5-6E384EED7EC5}">
      <dgm:prSet phldrT="[Text]" custT="1"/>
      <dgm:spPr/>
      <dgm:t>
        <a:bodyPr lIns="0" tIns="432000" rIns="182880" rtlCol="0" anchor="t" anchorCtr="0"/>
        <a:lstStyle/>
        <a:p>
          <a:pPr marL="17463" indent="0" rtl="0">
            <a:buNone/>
            <a:tabLst/>
          </a:pPr>
          <a:r>
            <a:rPr lang="de-DE" sz="1800" noProof="0" dirty="0"/>
            <a:t>Kamera wurde aktiviert und getestet</a:t>
          </a:r>
        </a:p>
      </dgm:t>
    </dgm:pt>
    <dgm:pt modelId="{230A6E4A-6CED-4DC0-AEFE-6859FE07B658}" type="parTrans" cxnId="{E3115EEA-DE9C-4F06-B8B3-BEB263D5F2B1}">
      <dgm:prSet/>
      <dgm:spPr/>
      <dgm:t>
        <a:bodyPr rtlCol="0"/>
        <a:lstStyle/>
        <a:p>
          <a:pPr rtl="0"/>
          <a:endParaRPr lang="de-DE" sz="1400" noProof="0" dirty="0"/>
        </a:p>
      </dgm:t>
    </dgm:pt>
    <dgm:pt modelId="{0B568EC2-5D2A-4B00-8047-B7832F245B44}" type="sibTrans" cxnId="{E3115EEA-DE9C-4F06-B8B3-BEB263D5F2B1}">
      <dgm:prSet/>
      <dgm:spPr/>
      <dgm:t>
        <a:bodyPr rtlCol="0"/>
        <a:lstStyle/>
        <a:p>
          <a:pPr rtl="0"/>
          <a:endParaRPr lang="de-DE" sz="1400" noProof="0" dirty="0"/>
        </a:p>
      </dgm:t>
    </dgm:pt>
    <dgm:pt modelId="{D07AD3FD-84FF-467E-9693-752776549C61}">
      <dgm:prSet phldrT="[Text]" custT="1"/>
      <dgm:spPr/>
      <dgm:t>
        <a:bodyPr rtlCol="0"/>
        <a:lstStyle/>
        <a:p>
          <a:pPr rtl="0"/>
          <a:r>
            <a:rPr lang="de-DE" sz="1600" b="1" noProof="0" dirty="0">
              <a:effectLst/>
              <a:latin typeface="+mj-lt"/>
            </a:rPr>
            <a:t>PHASE 02</a:t>
          </a:r>
        </a:p>
      </dgm:t>
    </dgm:pt>
    <dgm:pt modelId="{A8C9B7A9-BC2A-4753-B7F0-F2E361D95520}" type="sibTrans" cxnId="{55492768-9A5E-4F74-AC7C-959C5C24EFD3}">
      <dgm:prSet/>
      <dgm:spPr/>
      <dgm:t>
        <a:bodyPr rtlCol="0"/>
        <a:lstStyle/>
        <a:p>
          <a:pPr rtl="0"/>
          <a:endParaRPr lang="de-DE" sz="1400" noProof="0" dirty="0"/>
        </a:p>
      </dgm:t>
    </dgm:pt>
    <dgm:pt modelId="{7B691773-F524-4FAD-A272-BDF0B0C4370A}" type="parTrans" cxnId="{55492768-9A5E-4F74-AC7C-959C5C24EFD3}">
      <dgm:prSet/>
      <dgm:spPr/>
      <dgm:t>
        <a:bodyPr rtlCol="0"/>
        <a:lstStyle/>
        <a:p>
          <a:pPr rtl="0"/>
          <a:endParaRPr lang="de-DE" sz="1400" noProof="0" dirty="0"/>
        </a:p>
      </dgm:t>
    </dgm:pt>
    <dgm:pt modelId="{32CCB050-072A-41BF-BE1B-388CF53E5629}">
      <dgm:prSet custT="1"/>
      <dgm:spPr/>
      <dgm:t>
        <a:bodyPr rtlCol="0"/>
        <a:lstStyle/>
        <a:p>
          <a:pPr rtl="0"/>
          <a:r>
            <a:rPr lang="de-DE" sz="1600" b="1" noProof="0" dirty="0">
              <a:effectLst/>
              <a:latin typeface="+mj-lt"/>
            </a:rPr>
            <a:t>PHASE 04</a:t>
          </a:r>
        </a:p>
      </dgm:t>
    </dgm:pt>
    <dgm:pt modelId="{B301371B-A53D-4B79-8B8D-7B304894442B}" type="parTrans" cxnId="{042E0AE1-6450-410A-B96E-AFBADB139BEA}">
      <dgm:prSet/>
      <dgm:spPr/>
      <dgm:t>
        <a:bodyPr rtlCol="0"/>
        <a:lstStyle/>
        <a:p>
          <a:pPr rtl="0"/>
          <a:endParaRPr lang="de-DE" sz="1400" noProof="0" dirty="0"/>
        </a:p>
      </dgm:t>
    </dgm:pt>
    <dgm:pt modelId="{BF05D8EE-4413-4737-8721-DAF10D6CAB04}" type="sibTrans" cxnId="{042E0AE1-6450-410A-B96E-AFBADB139BEA}">
      <dgm:prSet/>
      <dgm:spPr/>
      <dgm:t>
        <a:bodyPr rtlCol="0"/>
        <a:lstStyle/>
        <a:p>
          <a:pPr rtl="0"/>
          <a:endParaRPr lang="de-DE" sz="1400" noProof="0" dirty="0"/>
        </a:p>
      </dgm:t>
    </dgm:pt>
    <dgm:pt modelId="{9E838AE2-4659-4603-ABC8-58DF4222C0D4}">
      <dgm:prSet custT="1"/>
      <dgm:spPr/>
      <dgm:t>
        <a:bodyPr rtlCol="0"/>
        <a:lstStyle/>
        <a:p>
          <a:pPr rtl="0"/>
          <a:r>
            <a:rPr lang="de-DE" sz="1600" b="1" noProof="0" dirty="0">
              <a:effectLst/>
              <a:latin typeface="+mj-lt"/>
            </a:rPr>
            <a:t>PHASE 05</a:t>
          </a:r>
        </a:p>
      </dgm:t>
    </dgm:pt>
    <dgm:pt modelId="{5FC53805-9431-4BC8-ADB9-DABF59DE31C7}" type="parTrans" cxnId="{CF54291C-AAFD-4FA4-9A16-20CE892BA907}">
      <dgm:prSet/>
      <dgm:spPr/>
      <dgm:t>
        <a:bodyPr rtlCol="0"/>
        <a:lstStyle/>
        <a:p>
          <a:pPr rtl="0"/>
          <a:endParaRPr lang="de-DE" sz="1400" noProof="0" dirty="0"/>
        </a:p>
      </dgm:t>
    </dgm:pt>
    <dgm:pt modelId="{61F1BCD3-232D-4C03-B56C-182BCB6108CD}" type="sibTrans" cxnId="{CF54291C-AAFD-4FA4-9A16-20CE892BA907}">
      <dgm:prSet/>
      <dgm:spPr/>
      <dgm:t>
        <a:bodyPr rtlCol="0"/>
        <a:lstStyle/>
        <a:p>
          <a:pPr rtl="0"/>
          <a:endParaRPr lang="de-DE" sz="1400" noProof="0" dirty="0"/>
        </a:p>
      </dgm:t>
    </dgm:pt>
    <dgm:pt modelId="{04A40292-9119-41B2-B968-7B651F20675D}">
      <dgm:prSet custT="1"/>
      <dgm:spPr/>
      <dgm:t>
        <a:bodyPr lIns="0" tIns="432000" rIns="182880" rtlCol="0" anchor="t" anchorCtr="0"/>
        <a:lstStyle/>
        <a:p>
          <a:pPr marL="0" lvl="0" indent="0" defTabSz="533400" rtl="0">
            <a:spcBef>
              <a:spcPct val="0"/>
            </a:spcBef>
            <a:spcAft>
              <a:spcPts val="0"/>
            </a:spcAft>
            <a:buNone/>
          </a:pPr>
          <a:r>
            <a:rPr lang="de-DE" sz="1800" b="0" i="0" kern="1200" dirty="0"/>
            <a:t>Iriserkennung funktioniert</a:t>
          </a:r>
          <a:endParaRPr lang="de-DE" sz="1800" kern="1200" noProof="0" dirty="0">
            <a:latin typeface="+mn-lt"/>
            <a:ea typeface="+mn-ea"/>
            <a:cs typeface="+mn-cs"/>
          </a:endParaRPr>
        </a:p>
      </dgm:t>
    </dgm:pt>
    <dgm:pt modelId="{70078FF1-F2A9-4A6B-88D1-8CF3595EFE73}" type="parTrans" cxnId="{1D6C5464-DE30-4BEC-9E27-B2C179C39CC4}">
      <dgm:prSet/>
      <dgm:spPr/>
      <dgm:t>
        <a:bodyPr rtlCol="0"/>
        <a:lstStyle/>
        <a:p>
          <a:pPr rtl="0"/>
          <a:endParaRPr lang="de-DE" sz="1400" noProof="0" dirty="0"/>
        </a:p>
      </dgm:t>
    </dgm:pt>
    <dgm:pt modelId="{B4C4972A-0898-484E-AF78-D5D7E0F991F2}" type="sibTrans" cxnId="{1D6C5464-DE30-4BEC-9E27-B2C179C39CC4}">
      <dgm:prSet/>
      <dgm:spPr/>
      <dgm:t>
        <a:bodyPr rtlCol="0"/>
        <a:lstStyle/>
        <a:p>
          <a:pPr rtl="0"/>
          <a:endParaRPr lang="de-DE" sz="1400" noProof="0" dirty="0"/>
        </a:p>
      </dgm:t>
    </dgm:pt>
    <dgm:pt modelId="{C8E903CE-0CFD-4D68-A857-80E14557005E}">
      <dgm:prSet custT="1"/>
      <dgm:spPr/>
      <dgm:t>
        <a:bodyPr lIns="0" tIns="432000" rIns="0" rtlCol="0" anchor="t" anchorCtr="0"/>
        <a:lstStyle/>
        <a:p>
          <a:pPr marL="0" lvl="0" indent="0" defTabSz="533400" rtl="0">
            <a:spcBef>
              <a:spcPct val="0"/>
            </a:spcBef>
            <a:spcAft>
              <a:spcPts val="0"/>
            </a:spcAft>
            <a:buNone/>
          </a:pPr>
          <a:r>
            <a:rPr lang="de-DE" sz="1800" kern="1200" noProof="0" dirty="0">
              <a:latin typeface="+mn-lt"/>
              <a:ea typeface="+mn-ea"/>
              <a:cs typeface="+mn-cs"/>
            </a:rPr>
            <a:t>Mit Chart JS und </a:t>
          </a:r>
          <a:r>
            <a:rPr lang="de-DE" sz="1800" kern="1200" noProof="0" dirty="0" err="1">
              <a:latin typeface="+mn-lt"/>
              <a:ea typeface="+mn-ea"/>
              <a:cs typeface="+mn-cs"/>
            </a:rPr>
            <a:t>Node</a:t>
          </a:r>
          <a:r>
            <a:rPr lang="de-DE" sz="1800" kern="1200" noProof="0" dirty="0">
              <a:latin typeface="+mn-lt"/>
              <a:ea typeface="+mn-ea"/>
              <a:cs typeface="+mn-cs"/>
            </a:rPr>
            <a:t> JS arbeiten und implementieren  </a:t>
          </a:r>
        </a:p>
      </dgm:t>
    </dgm:pt>
    <dgm:pt modelId="{D5890537-0D77-4DA1-A100-62C393623468}" type="parTrans" cxnId="{17BD67AD-4331-49EC-BC4A-29404E891597}">
      <dgm:prSet/>
      <dgm:spPr/>
      <dgm:t>
        <a:bodyPr rtlCol="0"/>
        <a:lstStyle/>
        <a:p>
          <a:pPr rtl="0"/>
          <a:endParaRPr lang="de-DE" sz="1400" noProof="0" dirty="0"/>
        </a:p>
      </dgm:t>
    </dgm:pt>
    <dgm:pt modelId="{862799CE-00F4-4DD6-894E-A487503F8DE6}" type="sibTrans" cxnId="{17BD67AD-4331-49EC-BC4A-29404E891597}">
      <dgm:prSet/>
      <dgm:spPr/>
      <dgm:t>
        <a:bodyPr rtlCol="0"/>
        <a:lstStyle/>
        <a:p>
          <a:pPr rtl="0"/>
          <a:endParaRPr lang="de-DE" sz="1400" noProof="0" dirty="0"/>
        </a:p>
      </dgm:t>
    </dgm:pt>
    <dgm:pt modelId="{349299C9-846E-4827-813A-349CCCE20782}">
      <dgm:prSet phldrT="[Text]" custT="1"/>
      <dgm:spPr/>
      <dgm:t>
        <a:bodyPr lIns="0" tIns="432000" rIns="182880" rtlCol="0" anchor="t" anchorCtr="0"/>
        <a:lstStyle/>
        <a:p>
          <a:pPr marL="0" lvl="0" indent="0" defTabSz="533400" rtl="0">
            <a:lnSpc>
              <a:spcPct val="100000"/>
            </a:lnSpc>
            <a:spcBef>
              <a:spcPct val="0"/>
            </a:spcBef>
            <a:spcAft>
              <a:spcPts val="0"/>
            </a:spcAft>
            <a:buNone/>
          </a:pPr>
          <a:r>
            <a:rPr lang="de-DE" sz="1800" kern="1200" noProof="0" dirty="0">
              <a:latin typeface="+mn-lt"/>
              <a:ea typeface="+mn-ea"/>
              <a:cs typeface="+mn-cs"/>
            </a:rPr>
            <a:t>Einarbeiten in das Thema Raspberry und Raspberry Cam </a:t>
          </a:r>
        </a:p>
      </dgm:t>
    </dgm:pt>
    <dgm:pt modelId="{9D819F52-ACA0-4B08-8256-DF6BD8FA3A0B}" type="sibTrans" cxnId="{0EFA3039-6828-403C-9445-4359BA6645E6}">
      <dgm:prSet/>
      <dgm:spPr/>
      <dgm:t>
        <a:bodyPr rtlCol="0"/>
        <a:lstStyle/>
        <a:p>
          <a:pPr rtl="0"/>
          <a:endParaRPr lang="de-DE" sz="1400" noProof="0" dirty="0"/>
        </a:p>
      </dgm:t>
    </dgm:pt>
    <dgm:pt modelId="{AEA27547-B9ED-4994-BD27-04EC297EF367}" type="parTrans" cxnId="{0EFA3039-6828-403C-9445-4359BA6645E6}">
      <dgm:prSet/>
      <dgm:spPr/>
      <dgm:t>
        <a:bodyPr rtlCol="0"/>
        <a:lstStyle/>
        <a:p>
          <a:pPr rtl="0"/>
          <a:endParaRPr lang="de-DE" sz="1400" noProof="0" dirty="0"/>
        </a:p>
      </dgm:t>
    </dgm:pt>
    <dgm:pt modelId="{AEB4D2CB-73CC-4E27-82DA-5D62BA6D5EB9}">
      <dgm:prSet phldrT="[Text]" custT="1"/>
      <dgm:spPr/>
      <dgm:t>
        <a:bodyPr/>
        <a:lstStyle/>
        <a:p>
          <a:pPr marL="17463" indent="0"/>
          <a:endParaRPr lang="de-DE" sz="1200" noProof="0" dirty="0"/>
        </a:p>
      </dgm:t>
    </dgm:pt>
    <dgm:pt modelId="{0658CB47-2AFC-49C3-A88D-E0BDFBB44D65}" type="parTrans" cxnId="{E20DB4B0-20A3-4B25-90F1-8B2E05ED4F2D}">
      <dgm:prSet/>
      <dgm:spPr/>
      <dgm:t>
        <a:bodyPr/>
        <a:lstStyle/>
        <a:p>
          <a:endParaRPr lang="de-DE"/>
        </a:p>
      </dgm:t>
    </dgm:pt>
    <dgm:pt modelId="{9A467A19-AD29-4DA8-B264-D894D887AD05}" type="sibTrans" cxnId="{E20DB4B0-20A3-4B25-90F1-8B2E05ED4F2D}">
      <dgm:prSet/>
      <dgm:spPr/>
      <dgm:t>
        <a:bodyPr/>
        <a:lstStyle/>
        <a:p>
          <a:endParaRPr lang="de-DE"/>
        </a:p>
      </dgm:t>
    </dgm:pt>
    <dgm:pt modelId="{B86D3ED1-354A-4061-BA09-31D92D5FEE36}">
      <dgm:prSet phldrT="[Text]" custT="1"/>
      <dgm:spPr/>
      <dgm:t>
        <a:bodyPr/>
        <a:lstStyle/>
        <a:p>
          <a:pPr marL="17463" indent="0">
            <a:buNone/>
          </a:pPr>
          <a:r>
            <a:rPr lang="de-DE" sz="1800" b="0" i="0" dirty="0"/>
            <a:t>Python installiert &amp; </a:t>
          </a:r>
          <a:r>
            <a:rPr lang="de-DE" sz="1800" b="0" i="0" dirty="0" err="1"/>
            <a:t>Pluginsliste</a:t>
          </a:r>
          <a:r>
            <a:rPr lang="de-DE" sz="1800" b="0" i="0" dirty="0"/>
            <a:t> (</a:t>
          </a:r>
          <a:r>
            <a:rPr lang="de-DE" sz="1800" b="0" i="0" dirty="0" err="1"/>
            <a:t>OpenCV</a:t>
          </a:r>
          <a:r>
            <a:rPr lang="de-DE" sz="1800" b="0" i="0" dirty="0"/>
            <a:t>)</a:t>
          </a:r>
          <a:endParaRPr lang="de-DE" sz="1200" noProof="0" dirty="0"/>
        </a:p>
      </dgm:t>
    </dgm:pt>
    <dgm:pt modelId="{3103EDAB-FBBC-4FA6-8C21-B1CBFD5E56A4}" type="sibTrans" cxnId="{0E1B221D-1365-4B9D-8CAA-FB84F53EEBB3}">
      <dgm:prSet/>
      <dgm:spPr/>
      <dgm:t>
        <a:bodyPr/>
        <a:lstStyle/>
        <a:p>
          <a:endParaRPr lang="de-DE"/>
        </a:p>
      </dgm:t>
    </dgm:pt>
    <dgm:pt modelId="{DABCB58A-6272-4AC6-A91C-B684E972D122}" type="parTrans" cxnId="{0E1B221D-1365-4B9D-8CAA-FB84F53EEBB3}">
      <dgm:prSet/>
      <dgm:spPr/>
      <dgm:t>
        <a:bodyPr/>
        <a:lstStyle/>
        <a:p>
          <a:endParaRPr lang="de-DE"/>
        </a:p>
      </dgm:t>
    </dgm:pt>
    <dgm:pt modelId="{69331891-6B40-0C44-A32D-46158B8E57A3}" type="pres">
      <dgm:prSet presAssocID="{55C0B14E-AEA6-48D3-A387-ED4A3A3BF840}" presName="Name0" presStyleCnt="0">
        <dgm:presLayoutVars>
          <dgm:dir/>
          <dgm:animLvl val="lvl"/>
          <dgm:resizeHandles val="exact"/>
        </dgm:presLayoutVars>
      </dgm:prSet>
      <dgm:spPr/>
    </dgm:pt>
    <dgm:pt modelId="{66037EBF-ADAB-534E-B6BA-93176E763C1F}" type="pres">
      <dgm:prSet presAssocID="{AACEAFD5-63CF-4AFC-B46F-BE086C5D447C}" presName="composite" presStyleCnt="0"/>
      <dgm:spPr/>
    </dgm:pt>
    <dgm:pt modelId="{F2E1D599-5132-544B-9617-7B411AECE87E}" type="pres">
      <dgm:prSet presAssocID="{AACEAFD5-63CF-4AFC-B46F-BE086C5D447C}" presName="parTx" presStyleLbl="node1" presStyleIdx="0" presStyleCnt="5">
        <dgm:presLayoutVars>
          <dgm:chMax val="0"/>
          <dgm:chPref val="0"/>
          <dgm:bulletEnabled val="1"/>
        </dgm:presLayoutVars>
      </dgm:prSet>
      <dgm:spPr/>
    </dgm:pt>
    <dgm:pt modelId="{79CA1122-69FB-0B4E-B2C9-4D2ECE3F8377}" type="pres">
      <dgm:prSet presAssocID="{AACEAFD5-63CF-4AFC-B46F-BE086C5D447C}" presName="desTx" presStyleLbl="revTx" presStyleIdx="0" presStyleCnt="5" custLinFactNeighborX="8308" custLinFactNeighborY="-20572">
        <dgm:presLayoutVars>
          <dgm:bulletEnabled val="1"/>
        </dgm:presLayoutVars>
      </dgm:prSet>
      <dgm:spPr/>
    </dgm:pt>
    <dgm:pt modelId="{E0B111EB-6B00-CA49-8FEC-22C5BE757EB4}" type="pres">
      <dgm:prSet presAssocID="{7A8D4B4D-06E9-4958-810D-A6226B6AC588}" presName="space" presStyleCnt="0"/>
      <dgm:spPr/>
    </dgm:pt>
    <dgm:pt modelId="{F7544DD8-4F55-DE42-B417-F2F202376970}" type="pres">
      <dgm:prSet presAssocID="{D07AD3FD-84FF-467E-9693-752776549C61}" presName="composite" presStyleCnt="0"/>
      <dgm:spPr/>
    </dgm:pt>
    <dgm:pt modelId="{3FE0BECA-F8E9-F948-9E5B-A2C88CDF4684}" type="pres">
      <dgm:prSet presAssocID="{D07AD3FD-84FF-467E-9693-752776549C61}" presName="parTx" presStyleLbl="node1" presStyleIdx="1" presStyleCnt="5">
        <dgm:presLayoutVars>
          <dgm:chMax val="0"/>
          <dgm:chPref val="0"/>
          <dgm:bulletEnabled val="1"/>
        </dgm:presLayoutVars>
      </dgm:prSet>
      <dgm:spPr/>
    </dgm:pt>
    <dgm:pt modelId="{E0B80017-40D4-A441-897E-5DB40659239C}" type="pres">
      <dgm:prSet presAssocID="{D07AD3FD-84FF-467E-9693-752776549C61}" presName="desTx" presStyleLbl="revTx" presStyleIdx="1" presStyleCnt="5">
        <dgm:presLayoutVars>
          <dgm:bulletEnabled val="1"/>
        </dgm:presLayoutVars>
      </dgm:prSet>
      <dgm:spPr/>
    </dgm:pt>
    <dgm:pt modelId="{7D67B05F-DA7B-C240-8240-8CABE6816E7A}" type="pres">
      <dgm:prSet presAssocID="{A8C9B7A9-BC2A-4753-B7F0-F2E361D95520}" presName="space" presStyleCnt="0"/>
      <dgm:spPr/>
    </dgm:pt>
    <dgm:pt modelId="{9D079F4D-3747-784B-B50B-CC270636EE58}" type="pres">
      <dgm:prSet presAssocID="{D71FC021-6A65-44D1-95B9-0E6C89079866}" presName="composite" presStyleCnt="0"/>
      <dgm:spPr/>
    </dgm:pt>
    <dgm:pt modelId="{81520718-E0A3-F74D-A443-828F2E61E496}" type="pres">
      <dgm:prSet presAssocID="{D71FC021-6A65-44D1-95B9-0E6C89079866}" presName="parTx" presStyleLbl="node1" presStyleIdx="2" presStyleCnt="5">
        <dgm:presLayoutVars>
          <dgm:chMax val="0"/>
          <dgm:chPref val="0"/>
          <dgm:bulletEnabled val="1"/>
        </dgm:presLayoutVars>
      </dgm:prSet>
      <dgm:spPr/>
    </dgm:pt>
    <dgm:pt modelId="{8A27EB0C-FEE2-BE49-9979-EC1C219DE78D}" type="pres">
      <dgm:prSet presAssocID="{D71FC021-6A65-44D1-95B9-0E6C89079866}" presName="desTx" presStyleLbl="revTx" presStyleIdx="2" presStyleCnt="5" custLinFactNeighborX="-3927" custLinFactNeighborY="-8624">
        <dgm:presLayoutVars>
          <dgm:bulletEnabled val="1"/>
        </dgm:presLayoutVars>
      </dgm:prSet>
      <dgm:spPr/>
    </dgm:pt>
    <dgm:pt modelId="{061C61CF-83ED-8243-8B23-EF5929A5B331}" type="pres">
      <dgm:prSet presAssocID="{9B090D9D-470E-46E2-AABB-0368A52481AA}" presName="space" presStyleCnt="0"/>
      <dgm:spPr/>
    </dgm:pt>
    <dgm:pt modelId="{930410B6-8652-C443-9B5D-34A37BFD720A}" type="pres">
      <dgm:prSet presAssocID="{32CCB050-072A-41BF-BE1B-388CF53E5629}" presName="composite" presStyleCnt="0"/>
      <dgm:spPr/>
    </dgm:pt>
    <dgm:pt modelId="{0CD56FB9-D72E-9940-8548-010CDB0C9363}" type="pres">
      <dgm:prSet presAssocID="{32CCB050-072A-41BF-BE1B-388CF53E5629}" presName="parTx" presStyleLbl="node1" presStyleIdx="3" presStyleCnt="5">
        <dgm:presLayoutVars>
          <dgm:chMax val="0"/>
          <dgm:chPref val="0"/>
          <dgm:bulletEnabled val="1"/>
        </dgm:presLayoutVars>
      </dgm:prSet>
      <dgm:spPr/>
    </dgm:pt>
    <dgm:pt modelId="{F38F5139-7DF1-3240-BF8A-0D0B02C34E33}" type="pres">
      <dgm:prSet presAssocID="{32CCB050-072A-41BF-BE1B-388CF53E5629}" presName="desTx" presStyleLbl="revTx" presStyleIdx="3" presStyleCnt="5">
        <dgm:presLayoutVars>
          <dgm:bulletEnabled val="1"/>
        </dgm:presLayoutVars>
      </dgm:prSet>
      <dgm:spPr/>
    </dgm:pt>
    <dgm:pt modelId="{1E9AA517-5DCA-4C46-B534-2D6C38CA361F}" type="pres">
      <dgm:prSet presAssocID="{BF05D8EE-4413-4737-8721-DAF10D6CAB04}" presName="space" presStyleCnt="0"/>
      <dgm:spPr/>
    </dgm:pt>
    <dgm:pt modelId="{F1F2B902-8668-234E-8139-B8846854FBF6}" type="pres">
      <dgm:prSet presAssocID="{9E838AE2-4659-4603-ABC8-58DF4222C0D4}" presName="composite" presStyleCnt="0"/>
      <dgm:spPr/>
    </dgm:pt>
    <dgm:pt modelId="{BB3B3198-26D7-164E-981A-C5A96DD0DBEF}" type="pres">
      <dgm:prSet presAssocID="{9E838AE2-4659-4603-ABC8-58DF4222C0D4}" presName="parTx" presStyleLbl="node1" presStyleIdx="4" presStyleCnt="5">
        <dgm:presLayoutVars>
          <dgm:chMax val="0"/>
          <dgm:chPref val="0"/>
          <dgm:bulletEnabled val="1"/>
        </dgm:presLayoutVars>
      </dgm:prSet>
      <dgm:spPr/>
    </dgm:pt>
    <dgm:pt modelId="{7DDD8217-14DA-AF4E-9FE3-03C109C46553}" type="pres">
      <dgm:prSet presAssocID="{9E838AE2-4659-4603-ABC8-58DF4222C0D4}" presName="desTx" presStyleLbl="revTx" presStyleIdx="4" presStyleCnt="5">
        <dgm:presLayoutVars>
          <dgm:bulletEnabled val="1"/>
        </dgm:presLayoutVars>
      </dgm:prSet>
      <dgm:spPr/>
    </dgm:pt>
  </dgm:ptLst>
  <dgm:cxnLst>
    <dgm:cxn modelId="{A92C1709-8F21-C44B-926D-1E0164FABBBE}" type="presOf" srcId="{32CCB050-072A-41BF-BE1B-388CF53E5629}" destId="{0CD56FB9-D72E-9940-8548-010CDB0C9363}" srcOrd="0" destOrd="0" presId="urn:microsoft.com/office/officeart/2005/8/layout/chevron1"/>
    <dgm:cxn modelId="{560D6613-8835-7446-8364-D2E287F4770E}" type="presOf" srcId="{4A6BB192-9983-4F48-BBC5-6E384EED7EC5}" destId="{8A27EB0C-FEE2-BE49-9979-EC1C219DE78D}" srcOrd="0" destOrd="0" presId="urn:microsoft.com/office/officeart/2005/8/layout/chevron1"/>
    <dgm:cxn modelId="{CF54291C-AAFD-4FA4-9A16-20CE892BA907}" srcId="{55C0B14E-AEA6-48D3-A387-ED4A3A3BF840}" destId="{9E838AE2-4659-4603-ABC8-58DF4222C0D4}" srcOrd="4" destOrd="0" parTransId="{5FC53805-9431-4BC8-ADB9-DABF59DE31C7}" sibTransId="{61F1BCD3-232D-4C03-B56C-182BCB6108CD}"/>
    <dgm:cxn modelId="{0E1B221D-1365-4B9D-8CAA-FB84F53EEBB3}" srcId="{D07AD3FD-84FF-467E-9693-752776549C61}" destId="{B86D3ED1-354A-4061-BA09-31D92D5FEE36}" srcOrd="1" destOrd="0" parTransId="{DABCB58A-6272-4AC6-A91C-B684E972D122}" sibTransId="{3103EDAB-FBBC-4FA6-8C21-B1CBFD5E56A4}"/>
    <dgm:cxn modelId="{C5402926-5F5C-494A-A720-11303530F926}" type="presOf" srcId="{55C0B14E-AEA6-48D3-A387-ED4A3A3BF840}" destId="{69331891-6B40-0C44-A32D-46158B8E57A3}" srcOrd="0" destOrd="0" presId="urn:microsoft.com/office/officeart/2005/8/layout/chevron1"/>
    <dgm:cxn modelId="{36405C2F-552A-C342-A767-C4EB339558B3}" type="presOf" srcId="{D07AD3FD-84FF-467E-9693-752776549C61}" destId="{3FE0BECA-F8E9-F948-9E5B-A2C88CDF4684}" srcOrd="0" destOrd="0" presId="urn:microsoft.com/office/officeart/2005/8/layout/chevron1"/>
    <dgm:cxn modelId="{0EFA3039-6828-403C-9445-4359BA6645E6}" srcId="{AACEAFD5-63CF-4AFC-B46F-BE086C5D447C}" destId="{349299C9-846E-4827-813A-349CCCE20782}" srcOrd="0" destOrd="0" parTransId="{AEA27547-B9ED-4994-BD27-04EC297EF367}" sibTransId="{9D819F52-ACA0-4B08-8256-DF6BD8FA3A0B}"/>
    <dgm:cxn modelId="{B2623D3C-145C-5045-A32A-A07E89BEB58E}" type="presOf" srcId="{D71FC021-6A65-44D1-95B9-0E6C89079866}" destId="{81520718-E0A3-F74D-A443-828F2E61E496}" srcOrd="0" destOrd="0" presId="urn:microsoft.com/office/officeart/2005/8/layout/chevron1"/>
    <dgm:cxn modelId="{1D6C5464-DE30-4BEC-9E27-B2C179C39CC4}" srcId="{32CCB050-072A-41BF-BE1B-388CF53E5629}" destId="{04A40292-9119-41B2-B968-7B651F20675D}" srcOrd="0" destOrd="0" parTransId="{70078FF1-F2A9-4A6B-88D1-8CF3595EFE73}" sibTransId="{B4C4972A-0898-484E-AF78-D5D7E0F991F2}"/>
    <dgm:cxn modelId="{55492768-9A5E-4F74-AC7C-959C5C24EFD3}" srcId="{55C0B14E-AEA6-48D3-A387-ED4A3A3BF840}" destId="{D07AD3FD-84FF-467E-9693-752776549C61}" srcOrd="1" destOrd="0" parTransId="{7B691773-F524-4FAD-A272-BDF0B0C4370A}" sibTransId="{A8C9B7A9-BC2A-4753-B7F0-F2E361D95520}"/>
    <dgm:cxn modelId="{AE505868-71CE-6A42-87A1-4DCF310C5A66}" type="presOf" srcId="{349299C9-846E-4827-813A-349CCCE20782}" destId="{79CA1122-69FB-0B4E-B2C9-4D2ECE3F8377}" srcOrd="0" destOrd="0" presId="urn:microsoft.com/office/officeart/2005/8/layout/chevron1"/>
    <dgm:cxn modelId="{9F9D4074-DD36-9C4C-ADAE-079A6FBBA9E6}" type="presOf" srcId="{04A40292-9119-41B2-B968-7B651F20675D}" destId="{F38F5139-7DF1-3240-BF8A-0D0B02C34E33}" srcOrd="0" destOrd="0" presId="urn:microsoft.com/office/officeart/2005/8/layout/chevron1"/>
    <dgm:cxn modelId="{AE4CF755-2AF1-5F42-B161-6898C57972A2}" type="presOf" srcId="{9E838AE2-4659-4603-ABC8-58DF4222C0D4}" destId="{BB3B3198-26D7-164E-981A-C5A96DD0DBEF}" srcOrd="0" destOrd="0" presId="urn:microsoft.com/office/officeart/2005/8/layout/chevron1"/>
    <dgm:cxn modelId="{36E1A691-DE0D-4321-A5EF-E3E25481B13E}" type="presOf" srcId="{AEB4D2CB-73CC-4E27-82DA-5D62BA6D5EB9}" destId="{E0B80017-40D4-A441-897E-5DB40659239C}" srcOrd="0" destOrd="0" presId="urn:microsoft.com/office/officeart/2005/8/layout/chevron1"/>
    <dgm:cxn modelId="{7DB70C93-4F71-D447-8430-A39299AC3539}" type="presOf" srcId="{AACEAFD5-63CF-4AFC-B46F-BE086C5D447C}" destId="{F2E1D599-5132-544B-9617-7B411AECE87E}" srcOrd="0" destOrd="0" presId="urn:microsoft.com/office/officeart/2005/8/layout/chevron1"/>
    <dgm:cxn modelId="{53239C96-427C-420B-95DC-546F3B30ED65}" srcId="{55C0B14E-AEA6-48D3-A387-ED4A3A3BF840}" destId="{D71FC021-6A65-44D1-95B9-0E6C89079866}" srcOrd="2" destOrd="0" parTransId="{862AAE39-3AAD-40E3-BA20-90187BD73242}" sibTransId="{9B090D9D-470E-46E2-AABB-0368A52481AA}"/>
    <dgm:cxn modelId="{17BD67AD-4331-49EC-BC4A-29404E891597}" srcId="{9E838AE2-4659-4603-ABC8-58DF4222C0D4}" destId="{C8E903CE-0CFD-4D68-A857-80E14557005E}" srcOrd="0" destOrd="0" parTransId="{D5890537-0D77-4DA1-A100-62C393623468}" sibTransId="{862799CE-00F4-4DD6-894E-A487503F8DE6}"/>
    <dgm:cxn modelId="{887EE4AE-9293-46F3-A99D-EF054F9BAB24}" type="presOf" srcId="{B86D3ED1-354A-4061-BA09-31D92D5FEE36}" destId="{E0B80017-40D4-A441-897E-5DB40659239C}" srcOrd="0" destOrd="1" presId="urn:microsoft.com/office/officeart/2005/8/layout/chevron1"/>
    <dgm:cxn modelId="{E20DB4B0-20A3-4B25-90F1-8B2E05ED4F2D}" srcId="{D07AD3FD-84FF-467E-9693-752776549C61}" destId="{AEB4D2CB-73CC-4E27-82DA-5D62BA6D5EB9}" srcOrd="0" destOrd="0" parTransId="{0658CB47-2AFC-49C3-A88D-E0BDFBB44D65}" sibTransId="{9A467A19-AD29-4DA8-B264-D894D887AD05}"/>
    <dgm:cxn modelId="{AE101ABC-7EA3-4444-A576-8AB15A371C84}" srcId="{55C0B14E-AEA6-48D3-A387-ED4A3A3BF840}" destId="{AACEAFD5-63CF-4AFC-B46F-BE086C5D447C}" srcOrd="0" destOrd="0" parTransId="{7A0BD8EC-BB4A-4912-A54E-6F39B681264E}" sibTransId="{7A8D4B4D-06E9-4958-810D-A6226B6AC588}"/>
    <dgm:cxn modelId="{042E0AE1-6450-410A-B96E-AFBADB139BEA}" srcId="{55C0B14E-AEA6-48D3-A387-ED4A3A3BF840}" destId="{32CCB050-072A-41BF-BE1B-388CF53E5629}" srcOrd="3" destOrd="0" parTransId="{B301371B-A53D-4B79-8B8D-7B304894442B}" sibTransId="{BF05D8EE-4413-4737-8721-DAF10D6CAB04}"/>
    <dgm:cxn modelId="{AFF79FE3-07C5-0B49-85EE-6433005303BF}" type="presOf" srcId="{C8E903CE-0CFD-4D68-A857-80E14557005E}" destId="{7DDD8217-14DA-AF4E-9FE3-03C109C46553}" srcOrd="0" destOrd="0" presId="urn:microsoft.com/office/officeart/2005/8/layout/chevron1"/>
    <dgm:cxn modelId="{E3115EEA-DE9C-4F06-B8B3-BEB263D5F2B1}" srcId="{D71FC021-6A65-44D1-95B9-0E6C89079866}" destId="{4A6BB192-9983-4F48-BBC5-6E384EED7EC5}" srcOrd="0" destOrd="0" parTransId="{230A6E4A-6CED-4DC0-AEFE-6859FE07B658}" sibTransId="{0B568EC2-5D2A-4B00-8047-B7832F245B44}"/>
    <dgm:cxn modelId="{46B333CE-C86D-1C4F-9735-05E20A6698B6}" type="presParOf" srcId="{69331891-6B40-0C44-A32D-46158B8E57A3}" destId="{66037EBF-ADAB-534E-B6BA-93176E763C1F}" srcOrd="0" destOrd="0" presId="urn:microsoft.com/office/officeart/2005/8/layout/chevron1"/>
    <dgm:cxn modelId="{09D834C5-BCB1-D848-B10C-567FE9C72AFC}" type="presParOf" srcId="{66037EBF-ADAB-534E-B6BA-93176E763C1F}" destId="{F2E1D599-5132-544B-9617-7B411AECE87E}" srcOrd="0" destOrd="0" presId="urn:microsoft.com/office/officeart/2005/8/layout/chevron1"/>
    <dgm:cxn modelId="{E090E317-6265-CD49-9DBE-C3FA0A32CA83}" type="presParOf" srcId="{66037EBF-ADAB-534E-B6BA-93176E763C1F}" destId="{79CA1122-69FB-0B4E-B2C9-4D2ECE3F8377}" srcOrd="1" destOrd="0" presId="urn:microsoft.com/office/officeart/2005/8/layout/chevron1"/>
    <dgm:cxn modelId="{E75B3344-8A2B-4344-AD0B-5DB03A32FF62}" type="presParOf" srcId="{69331891-6B40-0C44-A32D-46158B8E57A3}" destId="{E0B111EB-6B00-CA49-8FEC-22C5BE757EB4}" srcOrd="1" destOrd="0" presId="urn:microsoft.com/office/officeart/2005/8/layout/chevron1"/>
    <dgm:cxn modelId="{B35010FA-8126-9B4E-9C65-77A64CDEA6F7}" type="presParOf" srcId="{69331891-6B40-0C44-A32D-46158B8E57A3}" destId="{F7544DD8-4F55-DE42-B417-F2F202376970}" srcOrd="2" destOrd="0" presId="urn:microsoft.com/office/officeart/2005/8/layout/chevron1"/>
    <dgm:cxn modelId="{3022048D-493D-BD46-B495-41678D19C72D}" type="presParOf" srcId="{F7544DD8-4F55-DE42-B417-F2F202376970}" destId="{3FE0BECA-F8E9-F948-9E5B-A2C88CDF4684}" srcOrd="0" destOrd="0" presId="urn:microsoft.com/office/officeart/2005/8/layout/chevron1"/>
    <dgm:cxn modelId="{DDC20A47-D8F9-1845-8C87-00F72415965C}" type="presParOf" srcId="{F7544DD8-4F55-DE42-B417-F2F202376970}" destId="{E0B80017-40D4-A441-897E-5DB40659239C}" srcOrd="1" destOrd="0" presId="urn:microsoft.com/office/officeart/2005/8/layout/chevron1"/>
    <dgm:cxn modelId="{F6E633C1-6B03-C743-A416-02AAB6F8B436}" type="presParOf" srcId="{69331891-6B40-0C44-A32D-46158B8E57A3}" destId="{7D67B05F-DA7B-C240-8240-8CABE6816E7A}" srcOrd="3" destOrd="0" presId="urn:microsoft.com/office/officeart/2005/8/layout/chevron1"/>
    <dgm:cxn modelId="{E1AE297C-D1A4-B74A-87CF-7C0F7CEADAF3}" type="presParOf" srcId="{69331891-6B40-0C44-A32D-46158B8E57A3}" destId="{9D079F4D-3747-784B-B50B-CC270636EE58}" srcOrd="4" destOrd="0" presId="urn:microsoft.com/office/officeart/2005/8/layout/chevron1"/>
    <dgm:cxn modelId="{2E5B43A1-8D4A-6949-AC44-3F77D95B4436}" type="presParOf" srcId="{9D079F4D-3747-784B-B50B-CC270636EE58}" destId="{81520718-E0A3-F74D-A443-828F2E61E496}" srcOrd="0" destOrd="0" presId="urn:microsoft.com/office/officeart/2005/8/layout/chevron1"/>
    <dgm:cxn modelId="{3D85CBF9-A758-A341-9A0F-3865EDC5697E}" type="presParOf" srcId="{9D079F4D-3747-784B-B50B-CC270636EE58}" destId="{8A27EB0C-FEE2-BE49-9979-EC1C219DE78D}" srcOrd="1" destOrd="0" presId="urn:microsoft.com/office/officeart/2005/8/layout/chevron1"/>
    <dgm:cxn modelId="{EFACF304-0EC4-F04A-A845-717FD5E525B6}" type="presParOf" srcId="{69331891-6B40-0C44-A32D-46158B8E57A3}" destId="{061C61CF-83ED-8243-8B23-EF5929A5B331}" srcOrd="5" destOrd="0" presId="urn:microsoft.com/office/officeart/2005/8/layout/chevron1"/>
    <dgm:cxn modelId="{40E56247-A374-E44F-A1ED-68F8892D0FBE}" type="presParOf" srcId="{69331891-6B40-0C44-A32D-46158B8E57A3}" destId="{930410B6-8652-C443-9B5D-34A37BFD720A}" srcOrd="6" destOrd="0" presId="urn:microsoft.com/office/officeart/2005/8/layout/chevron1"/>
    <dgm:cxn modelId="{D8BCC1E0-AF1A-0941-B00F-D4AB4F0EE07E}" type="presParOf" srcId="{930410B6-8652-C443-9B5D-34A37BFD720A}" destId="{0CD56FB9-D72E-9940-8548-010CDB0C9363}" srcOrd="0" destOrd="0" presId="urn:microsoft.com/office/officeart/2005/8/layout/chevron1"/>
    <dgm:cxn modelId="{1753FAB6-48E4-9C46-AAD0-D42FAC3B4808}" type="presParOf" srcId="{930410B6-8652-C443-9B5D-34A37BFD720A}" destId="{F38F5139-7DF1-3240-BF8A-0D0B02C34E33}" srcOrd="1" destOrd="0" presId="urn:microsoft.com/office/officeart/2005/8/layout/chevron1"/>
    <dgm:cxn modelId="{BF9DDBFC-2483-E94C-BC88-DB63C57E1509}" type="presParOf" srcId="{69331891-6B40-0C44-A32D-46158B8E57A3}" destId="{1E9AA517-5DCA-4C46-B534-2D6C38CA361F}" srcOrd="7" destOrd="0" presId="urn:microsoft.com/office/officeart/2005/8/layout/chevron1"/>
    <dgm:cxn modelId="{3B28C8B0-303A-7849-A9AF-14659B84A82D}" type="presParOf" srcId="{69331891-6B40-0C44-A32D-46158B8E57A3}" destId="{F1F2B902-8668-234E-8139-B8846854FBF6}" srcOrd="8" destOrd="0" presId="urn:microsoft.com/office/officeart/2005/8/layout/chevron1"/>
    <dgm:cxn modelId="{D493BAEE-1090-7D40-9B03-51A15F139C8D}" type="presParOf" srcId="{F1F2B902-8668-234E-8139-B8846854FBF6}" destId="{BB3B3198-26D7-164E-981A-C5A96DD0DBEF}" srcOrd="0" destOrd="0" presId="urn:microsoft.com/office/officeart/2005/8/layout/chevron1"/>
    <dgm:cxn modelId="{EA10D992-E9AF-F94D-B524-ED3F863198A6}" type="presParOf" srcId="{F1F2B902-8668-234E-8139-B8846854FBF6}" destId="{7DDD8217-14DA-AF4E-9FE3-03C109C46553}" srcOrd="1"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951F77-4E36-4893-91C6-3151A6D51694}"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rtlCol="0"/>
        <a:lstStyle/>
        <a:p>
          <a:pPr rtl="0"/>
          <a:endParaRPr lang="en-US"/>
        </a:p>
      </dgm:t>
    </dgm:pt>
    <dgm:pt modelId="{65B3944D-D926-4D0F-A305-F5740000747A}">
      <dgm:prSet custT="1"/>
      <dgm:spPr>
        <a:xfrm>
          <a:off x="1144111" y="1954"/>
          <a:ext cx="5868258" cy="990573"/>
        </a:xfrm>
      </dgm:spPr>
      <dgm:t>
        <a:bodyPr rtlCol="0"/>
        <a:lstStyle/>
        <a:p>
          <a:pPr rtl="0">
            <a:lnSpc>
              <a:spcPct val="100000"/>
            </a:lnSpc>
            <a:defRPr cap="all"/>
          </a:pPr>
          <a:endParaRPr lang="en-US" sz="1600" noProof="0" dirty="0">
            <a:latin typeface="+mj-lt"/>
            <a:ea typeface="+mn-ea"/>
            <a:cs typeface="+mn-cs"/>
          </a:endParaRPr>
        </a:p>
      </dgm:t>
    </dgm:pt>
    <dgm:pt modelId="{2EA7AC4A-E82B-43F0-A6EA-F599428578FC}" type="parTrans" cxnId="{92D3A76D-ADBB-49F3-861D-D2B74F81812E}">
      <dgm:prSet/>
      <dgm:spPr/>
      <dgm:t>
        <a:bodyPr rtlCol="0"/>
        <a:lstStyle/>
        <a:p>
          <a:pPr rtl="0"/>
          <a:endParaRPr lang="en-US" sz="1400" noProof="0" dirty="0">
            <a:latin typeface="+mj-lt"/>
          </a:endParaRPr>
        </a:p>
      </dgm:t>
    </dgm:pt>
    <dgm:pt modelId="{8862CE7B-AE72-45E8-B982-5279C14F7985}" type="sibTrans" cxnId="{92D3A76D-ADBB-49F3-861D-D2B74F81812E}">
      <dgm:prSet/>
      <dgm:spPr/>
      <dgm:t>
        <a:bodyPr rtlCol="0"/>
        <a:lstStyle/>
        <a:p>
          <a:pPr rtl="0"/>
          <a:endParaRPr lang="en-US" sz="1400" noProof="0" dirty="0">
            <a:latin typeface="+mj-lt"/>
          </a:endParaRPr>
        </a:p>
      </dgm:t>
    </dgm:pt>
    <dgm:pt modelId="{223932EA-8A4D-4270-95C3-913761557237}">
      <dgm:prSet custT="1"/>
      <dgm:spPr>
        <a:xfrm>
          <a:off x="1144111" y="1240170"/>
          <a:ext cx="5868258" cy="990573"/>
        </a:xfrm>
      </dgm:spPr>
      <dgm:t>
        <a:bodyPr rtlCol="0"/>
        <a:lstStyle/>
        <a:p>
          <a:pPr rtl="0">
            <a:lnSpc>
              <a:spcPct val="100000"/>
            </a:lnSpc>
            <a:defRPr cap="all"/>
          </a:pPr>
          <a:r>
            <a:rPr lang="de" sz="1600" b="1" noProof="0" dirty="0">
              <a:latin typeface="+mj-lt"/>
              <a:ea typeface="+mn-ea"/>
              <a:cs typeface="+mn-cs"/>
            </a:rPr>
            <a:t>E-mail</a:t>
          </a:r>
          <a:br>
            <a:rPr lang="en-US" sz="1600" noProof="0" dirty="0">
              <a:latin typeface="+mj-lt"/>
              <a:ea typeface="+mn-ea"/>
              <a:cs typeface="+mn-cs"/>
            </a:rPr>
          </a:br>
          <a:r>
            <a:rPr lang="en-US" sz="1600" noProof="0" dirty="0">
              <a:latin typeface="+mj-lt"/>
              <a:ea typeface="+mn-ea"/>
              <a:cs typeface="+mn-cs"/>
            </a:rPr>
            <a:t>David.thaller123@gmail.com</a:t>
          </a:r>
        </a:p>
      </dgm:t>
    </dgm:pt>
    <dgm:pt modelId="{E01D4CB3-97D0-4857-AF09-DED2BE24BAAC}" type="parTrans" cxnId="{E37D9CF8-DFE4-4379-9C72-27346573699A}">
      <dgm:prSet/>
      <dgm:spPr/>
      <dgm:t>
        <a:bodyPr rtlCol="0"/>
        <a:lstStyle/>
        <a:p>
          <a:pPr rtl="0"/>
          <a:endParaRPr lang="en-US" sz="1400" noProof="0" dirty="0">
            <a:latin typeface="+mj-lt"/>
          </a:endParaRPr>
        </a:p>
      </dgm:t>
    </dgm:pt>
    <dgm:pt modelId="{C201C5C8-D4F2-4559-AF23-68BB4B3E7FB1}" type="sibTrans" cxnId="{E37D9CF8-DFE4-4379-9C72-27346573699A}">
      <dgm:prSet/>
      <dgm:spPr/>
      <dgm:t>
        <a:bodyPr rtlCol="0"/>
        <a:lstStyle/>
        <a:p>
          <a:pPr rtl="0"/>
          <a:endParaRPr lang="en-US" sz="1400" noProof="0" dirty="0">
            <a:latin typeface="+mj-lt"/>
          </a:endParaRPr>
        </a:p>
      </dgm:t>
    </dgm:pt>
    <dgm:pt modelId="{BC68B812-A325-41D8-A08E-C2392666DF66}">
      <dgm:prSet custT="1"/>
      <dgm:spPr>
        <a:xfrm>
          <a:off x="1144111" y="2478387"/>
          <a:ext cx="5868258" cy="990573"/>
        </a:xfrm>
      </dgm:spPr>
      <dgm:t>
        <a:bodyPr rtlCol="0"/>
        <a:lstStyle/>
        <a:p>
          <a:pPr rtl="0">
            <a:lnSpc>
              <a:spcPct val="100000"/>
            </a:lnSpc>
            <a:defRPr cap="all"/>
          </a:pPr>
          <a:r>
            <a:rPr lang="de" sz="1600" b="1" noProof="0" dirty="0">
              <a:latin typeface="+mj-lt"/>
              <a:ea typeface="+mn-ea"/>
              <a:cs typeface="+mn-cs"/>
            </a:rPr>
            <a:t>E-Mail</a:t>
          </a:r>
          <a:br>
            <a:rPr lang="en-US" sz="1600" noProof="0" dirty="0">
              <a:latin typeface="+mj-lt"/>
              <a:ea typeface="+mn-ea"/>
              <a:cs typeface="+mn-cs"/>
            </a:rPr>
          </a:br>
          <a:r>
            <a:rPr lang="en-US" sz="1600" noProof="0" dirty="0">
              <a:latin typeface="+mj-lt"/>
              <a:ea typeface="+mn-ea"/>
              <a:cs typeface="+mn-cs"/>
            </a:rPr>
            <a:t>j.Jaklitsch@aon.at</a:t>
          </a:r>
          <a:endParaRPr lang="de" sz="1600" noProof="0" dirty="0">
            <a:latin typeface="+mj-lt"/>
            <a:ea typeface="+mn-ea"/>
            <a:cs typeface="+mn-cs"/>
          </a:endParaRPr>
        </a:p>
      </dgm:t>
    </dgm:pt>
    <dgm:pt modelId="{23A01A1D-B409-49E7-91BA-2321B9A237C2}" type="parTrans" cxnId="{AAD26E9B-C129-46B7-BFCC-98D5999B6B9A}">
      <dgm:prSet/>
      <dgm:spPr/>
      <dgm:t>
        <a:bodyPr rtlCol="0"/>
        <a:lstStyle/>
        <a:p>
          <a:pPr rtl="0"/>
          <a:endParaRPr lang="en-US" sz="1400" noProof="0" dirty="0">
            <a:latin typeface="+mj-lt"/>
          </a:endParaRPr>
        </a:p>
      </dgm:t>
    </dgm:pt>
    <dgm:pt modelId="{E950D3C2-0472-429B-98B0-86C856FA65A1}" type="sibTrans" cxnId="{AAD26E9B-C129-46B7-BFCC-98D5999B6B9A}">
      <dgm:prSet/>
      <dgm:spPr/>
      <dgm:t>
        <a:bodyPr rtlCol="0"/>
        <a:lstStyle/>
        <a:p>
          <a:pPr rtl="0"/>
          <a:endParaRPr lang="en-US" sz="1400" noProof="0" dirty="0">
            <a:latin typeface="+mj-lt"/>
          </a:endParaRPr>
        </a:p>
      </dgm:t>
    </dgm:pt>
    <dgm:pt modelId="{7D1766B6-66CF-40CE-9693-BD20AFFFA3C9}">
      <dgm:prSet custT="1"/>
      <dgm:spPr>
        <a:xfrm>
          <a:off x="1144111" y="3716603"/>
          <a:ext cx="5868258" cy="990573"/>
        </a:xfrm>
      </dgm:spPr>
      <dgm:t>
        <a:bodyPr rtlCol="0"/>
        <a:lstStyle/>
        <a:p>
          <a:pPr rtl="0">
            <a:lnSpc>
              <a:spcPct val="100000"/>
            </a:lnSpc>
            <a:defRPr cap="all"/>
          </a:pPr>
          <a:r>
            <a:rPr lang="de-DE" sz="1600" b="1" noProof="0" dirty="0">
              <a:latin typeface="+mj-lt"/>
              <a:ea typeface="+mn-ea"/>
              <a:cs typeface="+mn-cs"/>
            </a:rPr>
            <a:t>E</a:t>
          </a:r>
          <a:r>
            <a:rPr lang="de" sz="1600" b="1" noProof="0" dirty="0">
              <a:latin typeface="+mj-lt"/>
              <a:ea typeface="+mn-ea"/>
              <a:cs typeface="+mn-cs"/>
            </a:rPr>
            <a:t>-Mail</a:t>
          </a:r>
        </a:p>
        <a:p>
          <a:pPr rtl="0">
            <a:lnSpc>
              <a:spcPct val="100000"/>
            </a:lnSpc>
            <a:defRPr cap="all"/>
          </a:pPr>
          <a:r>
            <a:rPr lang="de" sz="1600" b="0" noProof="0" dirty="0">
              <a:latin typeface="+mj-lt"/>
              <a:ea typeface="+mn-ea"/>
              <a:cs typeface="+mn-cs"/>
            </a:rPr>
            <a:t>angerermona@gmail.com</a:t>
          </a:r>
        </a:p>
      </dgm:t>
    </dgm:pt>
    <dgm:pt modelId="{76694DF4-F7BE-4AF1-9E12-BAEDD42D9ED3}" type="parTrans" cxnId="{EA0F618E-4C96-42F0-9E3C-66B0158BCCBE}">
      <dgm:prSet/>
      <dgm:spPr/>
      <dgm:t>
        <a:bodyPr rtlCol="0"/>
        <a:lstStyle/>
        <a:p>
          <a:pPr rtl="0"/>
          <a:endParaRPr lang="en-US" sz="1400" noProof="0" dirty="0">
            <a:latin typeface="+mj-lt"/>
          </a:endParaRPr>
        </a:p>
      </dgm:t>
    </dgm:pt>
    <dgm:pt modelId="{0C6A2CC7-5741-4D63-A8FF-E7E06F0D1222}" type="sibTrans" cxnId="{EA0F618E-4C96-42F0-9E3C-66B0158BCCBE}">
      <dgm:prSet/>
      <dgm:spPr/>
      <dgm:t>
        <a:bodyPr rtlCol="0"/>
        <a:lstStyle/>
        <a:p>
          <a:pPr rtl="0"/>
          <a:endParaRPr lang="en-US" sz="1400" noProof="0" dirty="0">
            <a:latin typeface="+mj-lt"/>
          </a:endParaRPr>
        </a:p>
      </dgm:t>
    </dgm:pt>
    <dgm:pt modelId="{F899A4D3-2C9C-4287-A235-DE3E047E7C22}" type="pres">
      <dgm:prSet presAssocID="{D7951F77-4E36-4893-91C6-3151A6D51694}" presName="root" presStyleCnt="0">
        <dgm:presLayoutVars>
          <dgm:dir/>
          <dgm:resizeHandles val="exact"/>
        </dgm:presLayoutVars>
      </dgm:prSet>
      <dgm:spPr/>
    </dgm:pt>
    <dgm:pt modelId="{0094CD39-7002-4B5E-877D-02B6B0E6C685}" type="pres">
      <dgm:prSet presAssocID="{65B3944D-D926-4D0F-A305-F5740000747A}" presName="compNode" presStyleCnt="0"/>
      <dgm:spPr/>
    </dgm:pt>
    <dgm:pt modelId="{C9BCC0A7-4EA9-444D-A661-6CD0349FA8B7}" type="pres">
      <dgm:prSet presAssocID="{65B3944D-D926-4D0F-A305-F5740000747A}" presName="iconBgRect" presStyleLbl="bgShp" presStyleIdx="0" presStyleCnt="4"/>
      <dgm:spPr>
        <a:noFill/>
      </dgm:spPr>
    </dgm:pt>
    <dgm:pt modelId="{9F9A0A13-80DE-4152-AD0B-F1B57BDDE11D}" type="pres">
      <dgm:prSet presAssocID="{65B3944D-D926-4D0F-A305-F5740000747A}" presName="iconRect" presStyleLbl="node1" presStyleIdx="0" presStyleCnt="4" custLinFactX="604876" custLinFactY="-147377" custLinFactNeighborX="700000" custLinFactNeighborY="-200000"/>
      <dgm:spPr>
        <a:ln>
          <a:noFill/>
        </a:ln>
      </dgm:spPr>
    </dgm:pt>
    <dgm:pt modelId="{A480AFC6-EE27-4614-AC1B-B7796E444EDF}" type="pres">
      <dgm:prSet presAssocID="{65B3944D-D926-4D0F-A305-F5740000747A}" presName="spaceRect" presStyleCnt="0"/>
      <dgm:spPr/>
    </dgm:pt>
    <dgm:pt modelId="{9053032A-E668-4011-8EE5-5E356FF2FB6B}" type="pres">
      <dgm:prSet presAssocID="{65B3944D-D926-4D0F-A305-F5740000747A}" presName="textRect" presStyleLbl="revTx" presStyleIdx="0" presStyleCnt="4" custScaleX="120071">
        <dgm:presLayoutVars>
          <dgm:chMax val="1"/>
          <dgm:chPref val="1"/>
        </dgm:presLayoutVars>
      </dgm:prSet>
      <dgm:spPr>
        <a:prstGeom prst="rect">
          <a:avLst/>
        </a:prstGeom>
      </dgm:spPr>
    </dgm:pt>
    <dgm:pt modelId="{BC6E504E-B169-4B61-85D7-51520F2B9743}" type="pres">
      <dgm:prSet presAssocID="{8862CE7B-AE72-45E8-B982-5279C14F7985}" presName="sibTrans" presStyleCnt="0"/>
      <dgm:spPr/>
    </dgm:pt>
    <dgm:pt modelId="{14D15476-F474-46D7-B177-F8E40796FE35}" type="pres">
      <dgm:prSet presAssocID="{223932EA-8A4D-4270-95C3-913761557237}" presName="compNode" presStyleCnt="0"/>
      <dgm:spPr/>
    </dgm:pt>
    <dgm:pt modelId="{1FC3D828-343B-42C4-A35E-FB3CAA3FB1B3}" type="pres">
      <dgm:prSet presAssocID="{223932EA-8A4D-4270-95C3-913761557237}" presName="iconBgRect" presStyleLbl="bgShp" presStyleIdx="1" presStyleCnt="4"/>
      <dgm:spPr>
        <a:noFill/>
      </dgm:spPr>
    </dgm:pt>
    <dgm:pt modelId="{902713CB-D896-458F-B8DA-F1C1FC1C9B5E}" type="pres">
      <dgm:prSet presAssocID="{223932EA-8A4D-4270-95C3-913761557237}" presName="iconRect" presStyleLbl="node1" presStyleIdx="1" presStyleCnt="4" custLinFactX="-300000" custLinFactY="36466" custLinFactNeighborX="-329116" custLinFactNeighborY="100000"/>
      <dgm:spPr>
        <a:blipFill rotWithShape="1">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rcRect/>
          <a:stretch>
            <a:fillRect/>
          </a:stretch>
        </a:blipFill>
        <a:ln>
          <a:noFill/>
        </a:ln>
      </dgm:spPr>
    </dgm:pt>
    <dgm:pt modelId="{0C624B3C-0EA4-4983-B87C-0B5532036A83}" type="pres">
      <dgm:prSet presAssocID="{223932EA-8A4D-4270-95C3-913761557237}" presName="spaceRect" presStyleCnt="0"/>
      <dgm:spPr/>
    </dgm:pt>
    <dgm:pt modelId="{1A37C356-0854-4A55-859A-10DB397A3024}" type="pres">
      <dgm:prSet presAssocID="{223932EA-8A4D-4270-95C3-913761557237}" presName="textRect" presStyleLbl="revTx" presStyleIdx="1" presStyleCnt="4" custScaleX="235899" custLinFactX="-100000" custLinFactY="23190" custLinFactNeighborX="-116343" custLinFactNeighborY="100000">
        <dgm:presLayoutVars>
          <dgm:chMax val="1"/>
          <dgm:chPref val="1"/>
        </dgm:presLayoutVars>
      </dgm:prSet>
      <dgm:spPr>
        <a:prstGeom prst="rect">
          <a:avLst/>
        </a:prstGeom>
      </dgm:spPr>
    </dgm:pt>
    <dgm:pt modelId="{13F17AF8-950C-456F-AC54-760BBE52F290}" type="pres">
      <dgm:prSet presAssocID="{C201C5C8-D4F2-4559-AF23-68BB4B3E7FB1}" presName="sibTrans" presStyleCnt="0"/>
      <dgm:spPr/>
    </dgm:pt>
    <dgm:pt modelId="{EA4BD492-063C-4B67-B2F7-C08CB328337E}" type="pres">
      <dgm:prSet presAssocID="{BC68B812-A325-41D8-A08E-C2392666DF66}" presName="compNode" presStyleCnt="0"/>
      <dgm:spPr/>
    </dgm:pt>
    <dgm:pt modelId="{AA942612-CA7A-414A-8A41-5AF47E8BF18D}" type="pres">
      <dgm:prSet presAssocID="{BC68B812-A325-41D8-A08E-C2392666DF66}" presName="iconBgRect" presStyleLbl="bgShp" presStyleIdx="2" presStyleCnt="4"/>
      <dgm:spPr>
        <a:noFill/>
      </dgm:spPr>
    </dgm:pt>
    <dgm:pt modelId="{501CE67F-3782-42E8-B14B-7322FA3A6AF9}" type="pres">
      <dgm:prSet presAssocID="{BC68B812-A325-41D8-A08E-C2392666DF66}" presName="iconRect" presStyleLbl="node1" presStyleIdx="2" presStyleCnt="4" custLinFactX="-300000" custLinFactY="36466" custLinFactNeighborX="-314782" custLinFactNeighborY="100000"/>
      <dgm:spPr>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mail"/>
        </a:ext>
      </dgm:extLst>
    </dgm:pt>
    <dgm:pt modelId="{4DD1F19D-F3F5-4EAE-8108-BE4892B97AFD}" type="pres">
      <dgm:prSet presAssocID="{BC68B812-A325-41D8-A08E-C2392666DF66}" presName="spaceRect" presStyleCnt="0"/>
      <dgm:spPr/>
    </dgm:pt>
    <dgm:pt modelId="{9E96DB26-9770-4D6D-9455-A20B7E0EBF8C}" type="pres">
      <dgm:prSet presAssocID="{BC68B812-A325-41D8-A08E-C2392666DF66}" presName="textRect" presStyleLbl="revTx" presStyleIdx="2" presStyleCnt="4" custScaleX="160329" custLinFactX="-100000" custLinFactY="19717" custLinFactNeighborX="-119211" custLinFactNeighborY="100000">
        <dgm:presLayoutVars>
          <dgm:chMax val="1"/>
          <dgm:chPref val="1"/>
        </dgm:presLayoutVars>
      </dgm:prSet>
      <dgm:spPr>
        <a:prstGeom prst="rect">
          <a:avLst/>
        </a:prstGeom>
      </dgm:spPr>
    </dgm:pt>
    <dgm:pt modelId="{26C2295D-42E0-41C5-8B47-C82164646E5C}" type="pres">
      <dgm:prSet presAssocID="{E950D3C2-0472-429B-98B0-86C856FA65A1}" presName="sibTrans" presStyleCnt="0"/>
      <dgm:spPr/>
    </dgm:pt>
    <dgm:pt modelId="{B35AC086-3D53-473A-9AC9-09E397585F82}" type="pres">
      <dgm:prSet presAssocID="{7D1766B6-66CF-40CE-9693-BD20AFFFA3C9}" presName="compNode" presStyleCnt="0"/>
      <dgm:spPr/>
    </dgm:pt>
    <dgm:pt modelId="{AB9CFA30-80BB-4CBE-9CD8-BDB5E9753036}" type="pres">
      <dgm:prSet presAssocID="{7D1766B6-66CF-40CE-9693-BD20AFFFA3C9}" presName="iconBgRect" presStyleLbl="bgShp" presStyleIdx="3" presStyleCnt="4"/>
      <dgm:spPr>
        <a:noFill/>
      </dgm:spPr>
    </dgm:pt>
    <dgm:pt modelId="{3B505E4C-CA1F-4180-AD3B-9413D55B103E}" type="pres">
      <dgm:prSet presAssocID="{7D1766B6-66CF-40CE-9693-BD20AFFFA3C9}" presName="iconRect" presStyleLbl="node1" presStyleIdx="3" presStyleCnt="4" custLinFactX="212535" custLinFactY="-100000" custLinFactNeighborX="300000" custLinFactNeighborY="-188872"/>
      <dgm:spPr>
        <a:blipFill rotWithShape="1">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rcRect/>
          <a:stretch>
            <a:fillRect/>
          </a:stretch>
        </a:blipFill>
        <a:ln>
          <a:noFill/>
        </a:ln>
      </dgm:spPr>
    </dgm:pt>
    <dgm:pt modelId="{2A52F42F-EEA0-44B3-B748-B3BEB14B1E36}" type="pres">
      <dgm:prSet presAssocID="{7D1766B6-66CF-40CE-9693-BD20AFFFA3C9}" presName="spaceRect" presStyleCnt="0"/>
      <dgm:spPr/>
    </dgm:pt>
    <dgm:pt modelId="{7DA92A6E-F038-46D1-A456-33051C764A8B}" type="pres">
      <dgm:prSet presAssocID="{7D1766B6-66CF-40CE-9693-BD20AFFFA3C9}" presName="textRect" presStyleLbl="revTx" presStyleIdx="3" presStyleCnt="4" custScaleX="366495" custLinFactX="97441" custLinFactY="-100000" custLinFactNeighborX="100000" custLinFactNeighborY="-135357">
        <dgm:presLayoutVars>
          <dgm:chMax val="1"/>
          <dgm:chPref val="1"/>
        </dgm:presLayoutVars>
      </dgm:prSet>
      <dgm:spPr>
        <a:prstGeom prst="rect">
          <a:avLst/>
        </a:prstGeom>
      </dgm:spPr>
    </dgm:pt>
  </dgm:ptLst>
  <dgm:cxnLst>
    <dgm:cxn modelId="{BDC8DB12-5AB2-AD47-84CD-925932D590A0}" type="presOf" srcId="{BC68B812-A325-41D8-A08E-C2392666DF66}" destId="{9E96DB26-9770-4D6D-9455-A20B7E0EBF8C}" srcOrd="0" destOrd="0" presId="urn:microsoft.com/office/officeart/2018/5/layout/IconCircleLabelList"/>
    <dgm:cxn modelId="{5069DB61-6041-FD49-8EA7-4EE326F6CE45}" type="presOf" srcId="{65B3944D-D926-4D0F-A305-F5740000747A}" destId="{9053032A-E668-4011-8EE5-5E356FF2FB6B}" srcOrd="0" destOrd="0" presId="urn:microsoft.com/office/officeart/2018/5/layout/IconCircleLabelList"/>
    <dgm:cxn modelId="{027F8C62-5A2E-6F49-9A0F-AA107A238F8A}" type="presOf" srcId="{D7951F77-4E36-4893-91C6-3151A6D51694}" destId="{F899A4D3-2C9C-4287-A235-DE3E047E7C22}" srcOrd="0" destOrd="0" presId="urn:microsoft.com/office/officeart/2018/5/layout/IconCircleLabelList"/>
    <dgm:cxn modelId="{11AC1149-7888-014D-BECD-51B658FC0001}" type="presOf" srcId="{7D1766B6-66CF-40CE-9693-BD20AFFFA3C9}" destId="{7DA92A6E-F038-46D1-A456-33051C764A8B}" srcOrd="0" destOrd="0" presId="urn:microsoft.com/office/officeart/2018/5/layout/IconCircleLabelList"/>
    <dgm:cxn modelId="{23396E6D-45CC-874B-BBBF-87BB54F113EA}" type="presOf" srcId="{223932EA-8A4D-4270-95C3-913761557237}" destId="{1A37C356-0854-4A55-859A-10DB397A3024}" srcOrd="0" destOrd="0" presId="urn:microsoft.com/office/officeart/2018/5/layout/IconCircleLabelList"/>
    <dgm:cxn modelId="{92D3A76D-ADBB-49F3-861D-D2B74F81812E}" srcId="{D7951F77-4E36-4893-91C6-3151A6D51694}" destId="{65B3944D-D926-4D0F-A305-F5740000747A}" srcOrd="0" destOrd="0" parTransId="{2EA7AC4A-E82B-43F0-A6EA-F599428578FC}" sibTransId="{8862CE7B-AE72-45E8-B982-5279C14F7985}"/>
    <dgm:cxn modelId="{EA0F618E-4C96-42F0-9E3C-66B0158BCCBE}" srcId="{D7951F77-4E36-4893-91C6-3151A6D51694}" destId="{7D1766B6-66CF-40CE-9693-BD20AFFFA3C9}" srcOrd="3" destOrd="0" parTransId="{76694DF4-F7BE-4AF1-9E12-BAEDD42D9ED3}" sibTransId="{0C6A2CC7-5741-4D63-A8FF-E7E06F0D1222}"/>
    <dgm:cxn modelId="{AAD26E9B-C129-46B7-BFCC-98D5999B6B9A}" srcId="{D7951F77-4E36-4893-91C6-3151A6D51694}" destId="{BC68B812-A325-41D8-A08E-C2392666DF66}" srcOrd="2" destOrd="0" parTransId="{23A01A1D-B409-49E7-91BA-2321B9A237C2}" sibTransId="{E950D3C2-0472-429B-98B0-86C856FA65A1}"/>
    <dgm:cxn modelId="{E37D9CF8-DFE4-4379-9C72-27346573699A}" srcId="{D7951F77-4E36-4893-91C6-3151A6D51694}" destId="{223932EA-8A4D-4270-95C3-913761557237}" srcOrd="1" destOrd="0" parTransId="{E01D4CB3-97D0-4857-AF09-DED2BE24BAAC}" sibTransId="{C201C5C8-D4F2-4559-AF23-68BB4B3E7FB1}"/>
    <dgm:cxn modelId="{CE2DF165-EF6B-4F49-B743-915BD92A84E8}" type="presParOf" srcId="{F899A4D3-2C9C-4287-A235-DE3E047E7C22}" destId="{0094CD39-7002-4B5E-877D-02B6B0E6C685}" srcOrd="0" destOrd="0" presId="urn:microsoft.com/office/officeart/2018/5/layout/IconCircleLabelList"/>
    <dgm:cxn modelId="{D63DFB80-8204-8640-A5BC-0C593F3C9E17}" type="presParOf" srcId="{0094CD39-7002-4B5E-877D-02B6B0E6C685}" destId="{C9BCC0A7-4EA9-444D-A661-6CD0349FA8B7}" srcOrd="0" destOrd="0" presId="urn:microsoft.com/office/officeart/2018/5/layout/IconCircleLabelList"/>
    <dgm:cxn modelId="{28F4603F-92A0-EC42-A00D-352034CB19C4}" type="presParOf" srcId="{0094CD39-7002-4B5E-877D-02B6B0E6C685}" destId="{9F9A0A13-80DE-4152-AD0B-F1B57BDDE11D}" srcOrd="1" destOrd="0" presId="urn:microsoft.com/office/officeart/2018/5/layout/IconCircleLabelList"/>
    <dgm:cxn modelId="{0E9C7FA3-9BCD-674B-B402-FFDC2F2B53A9}" type="presParOf" srcId="{0094CD39-7002-4B5E-877D-02B6B0E6C685}" destId="{A480AFC6-EE27-4614-AC1B-B7796E444EDF}" srcOrd="2" destOrd="0" presId="urn:microsoft.com/office/officeart/2018/5/layout/IconCircleLabelList"/>
    <dgm:cxn modelId="{61154DFD-5AAC-6143-A8B2-3E4FF629AFFD}" type="presParOf" srcId="{0094CD39-7002-4B5E-877D-02B6B0E6C685}" destId="{9053032A-E668-4011-8EE5-5E356FF2FB6B}" srcOrd="3" destOrd="0" presId="urn:microsoft.com/office/officeart/2018/5/layout/IconCircleLabelList"/>
    <dgm:cxn modelId="{EBBD2DB7-987F-0E4D-A853-0372CEEF6EC8}" type="presParOf" srcId="{F899A4D3-2C9C-4287-A235-DE3E047E7C22}" destId="{BC6E504E-B169-4B61-85D7-51520F2B9743}" srcOrd="1" destOrd="0" presId="urn:microsoft.com/office/officeart/2018/5/layout/IconCircleLabelList"/>
    <dgm:cxn modelId="{926E0CE0-9690-BC44-9D38-FB25406D6A43}" type="presParOf" srcId="{F899A4D3-2C9C-4287-A235-DE3E047E7C22}" destId="{14D15476-F474-46D7-B177-F8E40796FE35}" srcOrd="2" destOrd="0" presId="urn:microsoft.com/office/officeart/2018/5/layout/IconCircleLabelList"/>
    <dgm:cxn modelId="{89C15D4D-E00E-1649-86CE-A8595175A245}" type="presParOf" srcId="{14D15476-F474-46D7-B177-F8E40796FE35}" destId="{1FC3D828-343B-42C4-A35E-FB3CAA3FB1B3}" srcOrd="0" destOrd="0" presId="urn:microsoft.com/office/officeart/2018/5/layout/IconCircleLabelList"/>
    <dgm:cxn modelId="{2F172121-2A9C-8149-9738-8733E9AF2DEE}" type="presParOf" srcId="{14D15476-F474-46D7-B177-F8E40796FE35}" destId="{902713CB-D896-458F-B8DA-F1C1FC1C9B5E}" srcOrd="1" destOrd="0" presId="urn:microsoft.com/office/officeart/2018/5/layout/IconCircleLabelList"/>
    <dgm:cxn modelId="{B8753A05-1AA5-2242-A86E-4C885D576E40}" type="presParOf" srcId="{14D15476-F474-46D7-B177-F8E40796FE35}" destId="{0C624B3C-0EA4-4983-B87C-0B5532036A83}" srcOrd="2" destOrd="0" presId="urn:microsoft.com/office/officeart/2018/5/layout/IconCircleLabelList"/>
    <dgm:cxn modelId="{DA63C3DD-37CA-AA48-80D9-897D0EC4F8D1}" type="presParOf" srcId="{14D15476-F474-46D7-B177-F8E40796FE35}" destId="{1A37C356-0854-4A55-859A-10DB397A3024}" srcOrd="3" destOrd="0" presId="urn:microsoft.com/office/officeart/2018/5/layout/IconCircleLabelList"/>
    <dgm:cxn modelId="{0DDF2DDA-612B-084C-A66E-A6FA6C68F536}" type="presParOf" srcId="{F899A4D3-2C9C-4287-A235-DE3E047E7C22}" destId="{13F17AF8-950C-456F-AC54-760BBE52F290}" srcOrd="3" destOrd="0" presId="urn:microsoft.com/office/officeart/2018/5/layout/IconCircleLabelList"/>
    <dgm:cxn modelId="{DF06FE87-7390-924D-BE10-631C1BD28152}" type="presParOf" srcId="{F899A4D3-2C9C-4287-A235-DE3E047E7C22}" destId="{EA4BD492-063C-4B67-B2F7-C08CB328337E}" srcOrd="4" destOrd="0" presId="urn:microsoft.com/office/officeart/2018/5/layout/IconCircleLabelList"/>
    <dgm:cxn modelId="{AB1F3E90-4689-0F4D-80B8-0694A84B1E80}" type="presParOf" srcId="{EA4BD492-063C-4B67-B2F7-C08CB328337E}" destId="{AA942612-CA7A-414A-8A41-5AF47E8BF18D}" srcOrd="0" destOrd="0" presId="urn:microsoft.com/office/officeart/2018/5/layout/IconCircleLabelList"/>
    <dgm:cxn modelId="{51230EBC-5F2E-8C4A-87F4-6C71F2AFE095}" type="presParOf" srcId="{EA4BD492-063C-4B67-B2F7-C08CB328337E}" destId="{501CE67F-3782-42E8-B14B-7322FA3A6AF9}" srcOrd="1" destOrd="0" presId="urn:microsoft.com/office/officeart/2018/5/layout/IconCircleLabelList"/>
    <dgm:cxn modelId="{34AA554A-0C79-B840-AD57-C6BC6E00BF8B}" type="presParOf" srcId="{EA4BD492-063C-4B67-B2F7-C08CB328337E}" destId="{4DD1F19D-F3F5-4EAE-8108-BE4892B97AFD}" srcOrd="2" destOrd="0" presId="urn:microsoft.com/office/officeart/2018/5/layout/IconCircleLabelList"/>
    <dgm:cxn modelId="{BF33A1E9-A3ED-9647-B0B0-D5D9C87E6E3D}" type="presParOf" srcId="{EA4BD492-063C-4B67-B2F7-C08CB328337E}" destId="{9E96DB26-9770-4D6D-9455-A20B7E0EBF8C}" srcOrd="3" destOrd="0" presId="urn:microsoft.com/office/officeart/2018/5/layout/IconCircleLabelList"/>
    <dgm:cxn modelId="{859D5017-7230-FB4E-94AD-047D1335E5BD}" type="presParOf" srcId="{F899A4D3-2C9C-4287-A235-DE3E047E7C22}" destId="{26C2295D-42E0-41C5-8B47-C82164646E5C}" srcOrd="5" destOrd="0" presId="urn:microsoft.com/office/officeart/2018/5/layout/IconCircleLabelList"/>
    <dgm:cxn modelId="{AF12D39B-DD68-5A4B-87E0-714C70F4D7C4}" type="presParOf" srcId="{F899A4D3-2C9C-4287-A235-DE3E047E7C22}" destId="{B35AC086-3D53-473A-9AC9-09E397585F82}" srcOrd="6" destOrd="0" presId="urn:microsoft.com/office/officeart/2018/5/layout/IconCircleLabelList"/>
    <dgm:cxn modelId="{E5EE2F91-9E9C-1B45-AA06-EEC3B7942487}" type="presParOf" srcId="{B35AC086-3D53-473A-9AC9-09E397585F82}" destId="{AB9CFA30-80BB-4CBE-9CD8-BDB5E9753036}" srcOrd="0" destOrd="0" presId="urn:microsoft.com/office/officeart/2018/5/layout/IconCircleLabelList"/>
    <dgm:cxn modelId="{2409393D-61F0-2148-90EA-2B7F6A0F538D}" type="presParOf" srcId="{B35AC086-3D53-473A-9AC9-09E397585F82}" destId="{3B505E4C-CA1F-4180-AD3B-9413D55B103E}" srcOrd="1" destOrd="0" presId="urn:microsoft.com/office/officeart/2018/5/layout/IconCircleLabelList"/>
    <dgm:cxn modelId="{91A098FF-0967-A249-9E35-C3C079104C7F}" type="presParOf" srcId="{B35AC086-3D53-473A-9AC9-09E397585F82}" destId="{2A52F42F-EEA0-44B3-B748-B3BEB14B1E36}" srcOrd="2" destOrd="0" presId="urn:microsoft.com/office/officeart/2018/5/layout/IconCircleLabelList"/>
    <dgm:cxn modelId="{9C84FE3F-12E3-2D4D-B7D2-C18633251A01}" type="presParOf" srcId="{B35AC086-3D53-473A-9AC9-09E397585F82}" destId="{7DA92A6E-F038-46D1-A456-33051C764A8B}"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E1D599-5132-544B-9617-7B411AECE87E}">
      <dsp:nvSpPr>
        <dsp:cNvPr id="0" name=""/>
        <dsp:cNvSpPr/>
      </dsp:nvSpPr>
      <dsp:spPr>
        <a:xfrm>
          <a:off x="3486" y="328887"/>
          <a:ext cx="2183085" cy="873234"/>
        </a:xfrm>
        <a:prstGeom prst="chevron">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rtlCol="0" anchor="ctr" anchorCtr="0">
          <a:noAutofit/>
        </a:bodyPr>
        <a:lstStyle/>
        <a:p>
          <a:pPr marL="0" lvl="0" indent="0" algn="ctr" defTabSz="711200" rtl="0">
            <a:lnSpc>
              <a:spcPct val="90000"/>
            </a:lnSpc>
            <a:spcBef>
              <a:spcPct val="0"/>
            </a:spcBef>
            <a:spcAft>
              <a:spcPct val="35000"/>
            </a:spcAft>
            <a:buNone/>
          </a:pPr>
          <a:r>
            <a:rPr lang="de-DE" sz="1600" b="1" kern="1200" noProof="0" dirty="0">
              <a:effectLst/>
              <a:latin typeface="+mj-lt"/>
            </a:rPr>
            <a:t>PHASE 01</a:t>
          </a:r>
        </a:p>
      </dsp:txBody>
      <dsp:txXfrm>
        <a:off x="440103" y="328887"/>
        <a:ext cx="1309851" cy="873234"/>
      </dsp:txXfrm>
    </dsp:sp>
    <dsp:sp modelId="{79CA1122-69FB-0B4E-B2C9-4D2ECE3F8377}">
      <dsp:nvSpPr>
        <dsp:cNvPr id="0" name=""/>
        <dsp:cNvSpPr/>
      </dsp:nvSpPr>
      <dsp:spPr>
        <a:xfrm>
          <a:off x="148583" y="875020"/>
          <a:ext cx="1746468" cy="212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32000" rIns="182880" bIns="0" numCol="1" spcCol="1270" rtlCol="0" anchor="t" anchorCtr="0">
          <a:noAutofit/>
        </a:bodyPr>
        <a:lstStyle/>
        <a:p>
          <a:pPr marL="0" lvl="0" indent="0" algn="l" defTabSz="533400" rtl="0">
            <a:lnSpc>
              <a:spcPct val="100000"/>
            </a:lnSpc>
            <a:spcBef>
              <a:spcPct val="0"/>
            </a:spcBef>
            <a:spcAft>
              <a:spcPts val="0"/>
            </a:spcAft>
            <a:buNone/>
          </a:pPr>
          <a:r>
            <a:rPr lang="de-DE" sz="1800" kern="1200" noProof="0" dirty="0">
              <a:latin typeface="+mn-lt"/>
              <a:ea typeface="+mn-ea"/>
              <a:cs typeface="+mn-cs"/>
            </a:rPr>
            <a:t>Einarbeiten in das Thema Raspberry und Raspberry Cam </a:t>
          </a:r>
        </a:p>
      </dsp:txBody>
      <dsp:txXfrm>
        <a:off x="148583" y="875020"/>
        <a:ext cx="1746468" cy="2120625"/>
      </dsp:txXfrm>
    </dsp:sp>
    <dsp:sp modelId="{3FE0BECA-F8E9-F948-9E5B-A2C88CDF4684}">
      <dsp:nvSpPr>
        <dsp:cNvPr id="0" name=""/>
        <dsp:cNvSpPr/>
      </dsp:nvSpPr>
      <dsp:spPr>
        <a:xfrm>
          <a:off x="1970571" y="328887"/>
          <a:ext cx="2183085" cy="873234"/>
        </a:xfrm>
        <a:prstGeom prst="chevron">
          <a:avLst/>
        </a:prstGeom>
        <a:solidFill>
          <a:schemeClr val="accent3">
            <a:hueOff val="-1687435"/>
            <a:satOff val="-506"/>
            <a:lumOff val="-1416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rtlCol="0" anchor="ctr" anchorCtr="0">
          <a:noAutofit/>
        </a:bodyPr>
        <a:lstStyle/>
        <a:p>
          <a:pPr marL="0" lvl="0" indent="0" algn="ctr" defTabSz="711200" rtl="0">
            <a:lnSpc>
              <a:spcPct val="90000"/>
            </a:lnSpc>
            <a:spcBef>
              <a:spcPct val="0"/>
            </a:spcBef>
            <a:spcAft>
              <a:spcPct val="35000"/>
            </a:spcAft>
            <a:buNone/>
          </a:pPr>
          <a:r>
            <a:rPr lang="de-DE" sz="1600" b="1" kern="1200" noProof="0" dirty="0">
              <a:effectLst/>
              <a:latin typeface="+mj-lt"/>
            </a:rPr>
            <a:t>PHASE 02</a:t>
          </a:r>
        </a:p>
      </dsp:txBody>
      <dsp:txXfrm>
        <a:off x="2407188" y="328887"/>
        <a:ext cx="1309851" cy="873234"/>
      </dsp:txXfrm>
    </dsp:sp>
    <dsp:sp modelId="{E0B80017-40D4-A441-897E-5DB40659239C}">
      <dsp:nvSpPr>
        <dsp:cNvPr id="0" name=""/>
        <dsp:cNvSpPr/>
      </dsp:nvSpPr>
      <dsp:spPr>
        <a:xfrm>
          <a:off x="1970571" y="1311275"/>
          <a:ext cx="1746468" cy="212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17463" lvl="1" indent="0" algn="l" defTabSz="533400">
            <a:lnSpc>
              <a:spcPct val="90000"/>
            </a:lnSpc>
            <a:spcBef>
              <a:spcPct val="0"/>
            </a:spcBef>
            <a:spcAft>
              <a:spcPct val="15000"/>
            </a:spcAft>
            <a:buChar char="•"/>
          </a:pPr>
          <a:endParaRPr lang="de-DE" sz="1200" kern="1200" noProof="0" dirty="0"/>
        </a:p>
        <a:p>
          <a:pPr marL="17463" lvl="1" indent="0" algn="l" defTabSz="800100">
            <a:lnSpc>
              <a:spcPct val="90000"/>
            </a:lnSpc>
            <a:spcBef>
              <a:spcPct val="0"/>
            </a:spcBef>
            <a:spcAft>
              <a:spcPct val="15000"/>
            </a:spcAft>
            <a:buNone/>
          </a:pPr>
          <a:r>
            <a:rPr lang="de-DE" sz="1800" b="0" i="0" kern="1200" dirty="0"/>
            <a:t>Python installiert &amp; </a:t>
          </a:r>
          <a:r>
            <a:rPr lang="de-DE" sz="1800" b="0" i="0" kern="1200" dirty="0" err="1"/>
            <a:t>Pluginsliste</a:t>
          </a:r>
          <a:r>
            <a:rPr lang="de-DE" sz="1800" b="0" i="0" kern="1200" dirty="0"/>
            <a:t> (</a:t>
          </a:r>
          <a:r>
            <a:rPr lang="de-DE" sz="1800" b="0" i="0" kern="1200" dirty="0" err="1"/>
            <a:t>OpenCV</a:t>
          </a:r>
          <a:r>
            <a:rPr lang="de-DE" sz="1800" b="0" i="0" kern="1200" dirty="0"/>
            <a:t>)</a:t>
          </a:r>
          <a:endParaRPr lang="de-DE" sz="1200" kern="1200" noProof="0" dirty="0"/>
        </a:p>
      </dsp:txBody>
      <dsp:txXfrm>
        <a:off x="1970571" y="1311275"/>
        <a:ext cx="1746468" cy="2120625"/>
      </dsp:txXfrm>
    </dsp:sp>
    <dsp:sp modelId="{81520718-E0A3-F74D-A443-828F2E61E496}">
      <dsp:nvSpPr>
        <dsp:cNvPr id="0" name=""/>
        <dsp:cNvSpPr/>
      </dsp:nvSpPr>
      <dsp:spPr>
        <a:xfrm>
          <a:off x="3937657" y="328887"/>
          <a:ext cx="2183085" cy="873234"/>
        </a:xfrm>
        <a:prstGeom prst="chevron">
          <a:avLst/>
        </a:prstGeom>
        <a:solidFill>
          <a:schemeClr val="accent3">
            <a:hueOff val="-3374869"/>
            <a:satOff val="-1013"/>
            <a:lumOff val="-2833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rtlCol="0" anchor="ctr" anchorCtr="0">
          <a:noAutofit/>
        </a:bodyPr>
        <a:lstStyle/>
        <a:p>
          <a:pPr marL="0" lvl="0" indent="0" algn="ctr" defTabSz="711200" rtl="0">
            <a:lnSpc>
              <a:spcPct val="90000"/>
            </a:lnSpc>
            <a:spcBef>
              <a:spcPct val="0"/>
            </a:spcBef>
            <a:spcAft>
              <a:spcPct val="35000"/>
            </a:spcAft>
            <a:buNone/>
          </a:pPr>
          <a:r>
            <a:rPr lang="de-DE" sz="1600" b="1" kern="1200" noProof="0" dirty="0">
              <a:effectLst/>
              <a:latin typeface="+mj-lt"/>
            </a:rPr>
            <a:t>PHASE 03</a:t>
          </a:r>
        </a:p>
      </dsp:txBody>
      <dsp:txXfrm>
        <a:off x="4374274" y="328887"/>
        <a:ext cx="1309851" cy="873234"/>
      </dsp:txXfrm>
    </dsp:sp>
    <dsp:sp modelId="{8A27EB0C-FEE2-BE49-9979-EC1C219DE78D}">
      <dsp:nvSpPr>
        <dsp:cNvPr id="0" name=""/>
        <dsp:cNvSpPr/>
      </dsp:nvSpPr>
      <dsp:spPr>
        <a:xfrm>
          <a:off x="3869073" y="1128393"/>
          <a:ext cx="1746468" cy="212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32000" rIns="182880" bIns="0" numCol="1" spcCol="1270" rtlCol="0" anchor="t" anchorCtr="0">
          <a:noAutofit/>
        </a:bodyPr>
        <a:lstStyle/>
        <a:p>
          <a:pPr marL="17463" lvl="1" indent="0" algn="l" defTabSz="800100" rtl="0">
            <a:lnSpc>
              <a:spcPct val="90000"/>
            </a:lnSpc>
            <a:spcBef>
              <a:spcPct val="0"/>
            </a:spcBef>
            <a:spcAft>
              <a:spcPct val="15000"/>
            </a:spcAft>
            <a:buNone/>
            <a:tabLst/>
          </a:pPr>
          <a:r>
            <a:rPr lang="de-DE" sz="1800" kern="1200" noProof="0" dirty="0"/>
            <a:t>Kamera wurde aktiviert und getestet</a:t>
          </a:r>
        </a:p>
      </dsp:txBody>
      <dsp:txXfrm>
        <a:off x="3869073" y="1128393"/>
        <a:ext cx="1746468" cy="2120625"/>
      </dsp:txXfrm>
    </dsp:sp>
    <dsp:sp modelId="{0CD56FB9-D72E-9940-8548-010CDB0C9363}">
      <dsp:nvSpPr>
        <dsp:cNvPr id="0" name=""/>
        <dsp:cNvSpPr/>
      </dsp:nvSpPr>
      <dsp:spPr>
        <a:xfrm>
          <a:off x="5904742" y="328887"/>
          <a:ext cx="2183085" cy="873234"/>
        </a:xfrm>
        <a:prstGeom prst="chevron">
          <a:avLst/>
        </a:prstGeom>
        <a:solidFill>
          <a:schemeClr val="accent3">
            <a:hueOff val="-5062304"/>
            <a:satOff val="-1519"/>
            <a:lumOff val="-4249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rtlCol="0" anchor="ctr" anchorCtr="0">
          <a:noAutofit/>
        </a:bodyPr>
        <a:lstStyle/>
        <a:p>
          <a:pPr marL="0" lvl="0" indent="0" algn="ctr" defTabSz="711200" rtl="0">
            <a:lnSpc>
              <a:spcPct val="90000"/>
            </a:lnSpc>
            <a:spcBef>
              <a:spcPct val="0"/>
            </a:spcBef>
            <a:spcAft>
              <a:spcPct val="35000"/>
            </a:spcAft>
            <a:buNone/>
          </a:pPr>
          <a:r>
            <a:rPr lang="de-DE" sz="1600" b="1" kern="1200" noProof="0" dirty="0">
              <a:effectLst/>
              <a:latin typeface="+mj-lt"/>
            </a:rPr>
            <a:t>PHASE 04</a:t>
          </a:r>
        </a:p>
      </dsp:txBody>
      <dsp:txXfrm>
        <a:off x="6341359" y="328887"/>
        <a:ext cx="1309851" cy="873234"/>
      </dsp:txXfrm>
    </dsp:sp>
    <dsp:sp modelId="{F38F5139-7DF1-3240-BF8A-0D0B02C34E33}">
      <dsp:nvSpPr>
        <dsp:cNvPr id="0" name=""/>
        <dsp:cNvSpPr/>
      </dsp:nvSpPr>
      <dsp:spPr>
        <a:xfrm>
          <a:off x="5904742" y="1311275"/>
          <a:ext cx="1746468" cy="212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32000" rIns="182880" bIns="0" numCol="1" spcCol="1270" rtlCol="0" anchor="t" anchorCtr="0">
          <a:noAutofit/>
        </a:bodyPr>
        <a:lstStyle/>
        <a:p>
          <a:pPr marL="0" lvl="0" indent="0" algn="l" defTabSz="533400" rtl="0">
            <a:lnSpc>
              <a:spcPct val="90000"/>
            </a:lnSpc>
            <a:spcBef>
              <a:spcPct val="0"/>
            </a:spcBef>
            <a:spcAft>
              <a:spcPts val="0"/>
            </a:spcAft>
            <a:buNone/>
          </a:pPr>
          <a:r>
            <a:rPr lang="de-DE" sz="1800" b="0" i="0" kern="1200" dirty="0"/>
            <a:t>Iriserkennung funktioniert</a:t>
          </a:r>
          <a:endParaRPr lang="de-DE" sz="1800" kern="1200" noProof="0" dirty="0">
            <a:latin typeface="+mn-lt"/>
            <a:ea typeface="+mn-ea"/>
            <a:cs typeface="+mn-cs"/>
          </a:endParaRPr>
        </a:p>
      </dsp:txBody>
      <dsp:txXfrm>
        <a:off x="5904742" y="1311275"/>
        <a:ext cx="1746468" cy="2120625"/>
      </dsp:txXfrm>
    </dsp:sp>
    <dsp:sp modelId="{BB3B3198-26D7-164E-981A-C5A96DD0DBEF}">
      <dsp:nvSpPr>
        <dsp:cNvPr id="0" name=""/>
        <dsp:cNvSpPr/>
      </dsp:nvSpPr>
      <dsp:spPr>
        <a:xfrm>
          <a:off x="7871828" y="328887"/>
          <a:ext cx="2183085" cy="873234"/>
        </a:xfrm>
        <a:prstGeom prst="chevron">
          <a:avLst/>
        </a:prstGeom>
        <a:solidFill>
          <a:schemeClr val="accent3">
            <a:hueOff val="-6749738"/>
            <a:satOff val="-2025"/>
            <a:lumOff val="-566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rtlCol="0" anchor="ctr" anchorCtr="0">
          <a:noAutofit/>
        </a:bodyPr>
        <a:lstStyle/>
        <a:p>
          <a:pPr marL="0" lvl="0" indent="0" algn="ctr" defTabSz="711200" rtl="0">
            <a:lnSpc>
              <a:spcPct val="90000"/>
            </a:lnSpc>
            <a:spcBef>
              <a:spcPct val="0"/>
            </a:spcBef>
            <a:spcAft>
              <a:spcPct val="35000"/>
            </a:spcAft>
            <a:buNone/>
          </a:pPr>
          <a:r>
            <a:rPr lang="de-DE" sz="1600" b="1" kern="1200" noProof="0" dirty="0">
              <a:effectLst/>
              <a:latin typeface="+mj-lt"/>
            </a:rPr>
            <a:t>PHASE 05</a:t>
          </a:r>
        </a:p>
      </dsp:txBody>
      <dsp:txXfrm>
        <a:off x="8308445" y="328887"/>
        <a:ext cx="1309851" cy="873234"/>
      </dsp:txXfrm>
    </dsp:sp>
    <dsp:sp modelId="{7DDD8217-14DA-AF4E-9FE3-03C109C46553}">
      <dsp:nvSpPr>
        <dsp:cNvPr id="0" name=""/>
        <dsp:cNvSpPr/>
      </dsp:nvSpPr>
      <dsp:spPr>
        <a:xfrm>
          <a:off x="7871828" y="1311275"/>
          <a:ext cx="1746468" cy="2120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432000" rIns="0" bIns="0" numCol="1" spcCol="1270" rtlCol="0" anchor="t" anchorCtr="0">
          <a:noAutofit/>
        </a:bodyPr>
        <a:lstStyle/>
        <a:p>
          <a:pPr marL="0" lvl="0" indent="0" algn="l" defTabSz="533400" rtl="0">
            <a:lnSpc>
              <a:spcPct val="90000"/>
            </a:lnSpc>
            <a:spcBef>
              <a:spcPct val="0"/>
            </a:spcBef>
            <a:spcAft>
              <a:spcPts val="0"/>
            </a:spcAft>
            <a:buNone/>
          </a:pPr>
          <a:r>
            <a:rPr lang="de-DE" sz="1800" kern="1200" noProof="0" dirty="0">
              <a:latin typeface="+mn-lt"/>
              <a:ea typeface="+mn-ea"/>
              <a:cs typeface="+mn-cs"/>
            </a:rPr>
            <a:t>Mit Chart JS und </a:t>
          </a:r>
          <a:r>
            <a:rPr lang="de-DE" sz="1800" kern="1200" noProof="0" dirty="0" err="1">
              <a:latin typeface="+mn-lt"/>
              <a:ea typeface="+mn-ea"/>
              <a:cs typeface="+mn-cs"/>
            </a:rPr>
            <a:t>Node</a:t>
          </a:r>
          <a:r>
            <a:rPr lang="de-DE" sz="1800" kern="1200" noProof="0" dirty="0">
              <a:latin typeface="+mn-lt"/>
              <a:ea typeface="+mn-ea"/>
              <a:cs typeface="+mn-cs"/>
            </a:rPr>
            <a:t> JS arbeiten und implementieren  </a:t>
          </a:r>
        </a:p>
      </dsp:txBody>
      <dsp:txXfrm>
        <a:off x="7871828" y="1311275"/>
        <a:ext cx="1746468" cy="21206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BCC0A7-4EA9-444D-A661-6CD0349FA8B7}">
      <dsp:nvSpPr>
        <dsp:cNvPr id="0" name=""/>
        <dsp:cNvSpPr/>
      </dsp:nvSpPr>
      <dsp:spPr>
        <a:xfrm>
          <a:off x="1637441" y="1066"/>
          <a:ext cx="840656" cy="840656"/>
        </a:xfrm>
        <a:prstGeom prst="ellipse">
          <a:avLst/>
        </a:prstGeom>
        <a:noFill/>
        <a:ln>
          <a:noFill/>
        </a:ln>
        <a:effectLst/>
      </dsp:spPr>
      <dsp:style>
        <a:lnRef idx="0">
          <a:scrgbClr r="0" g="0" b="0"/>
        </a:lnRef>
        <a:fillRef idx="1">
          <a:scrgbClr r="0" g="0" b="0"/>
        </a:fillRef>
        <a:effectRef idx="0">
          <a:scrgbClr r="0" g="0" b="0"/>
        </a:effectRef>
        <a:fontRef idx="minor"/>
      </dsp:style>
    </dsp:sp>
    <dsp:sp modelId="{9F9A0A13-80DE-4152-AD0B-F1B57BDDE11D}">
      <dsp:nvSpPr>
        <dsp:cNvPr id="0" name=""/>
        <dsp:cNvSpPr/>
      </dsp:nvSpPr>
      <dsp:spPr>
        <a:xfrm>
          <a:off x="8110585" y="0"/>
          <a:ext cx="482343" cy="482343"/>
        </a:xfrm>
        <a:prstGeom prst="rect">
          <a:avLst/>
        </a:prstGeom>
        <a:solidFill>
          <a:schemeClr val="bg1">
            <a:hueOff val="0"/>
            <a:satOff val="0"/>
            <a:lumOff val="0"/>
            <a:alphaOff val="0"/>
          </a:schemeClr>
        </a:solid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053032A-E668-4011-8EE5-5E356FF2FB6B}">
      <dsp:nvSpPr>
        <dsp:cNvPr id="0" name=""/>
        <dsp:cNvSpPr/>
      </dsp:nvSpPr>
      <dsp:spPr>
        <a:xfrm>
          <a:off x="1230405" y="1103566"/>
          <a:ext cx="1654728" cy="604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711200" rtl="0">
            <a:lnSpc>
              <a:spcPct val="100000"/>
            </a:lnSpc>
            <a:spcBef>
              <a:spcPct val="0"/>
            </a:spcBef>
            <a:spcAft>
              <a:spcPct val="35000"/>
            </a:spcAft>
            <a:buNone/>
            <a:defRPr cap="all"/>
          </a:pPr>
          <a:endParaRPr lang="en-US" sz="1600" kern="1200" noProof="0" dirty="0">
            <a:latin typeface="+mj-lt"/>
            <a:ea typeface="+mn-ea"/>
            <a:cs typeface="+mn-cs"/>
          </a:endParaRPr>
        </a:p>
      </dsp:txBody>
      <dsp:txXfrm>
        <a:off x="1230405" y="1103566"/>
        <a:ext cx="1654728" cy="604561"/>
      </dsp:txXfrm>
    </dsp:sp>
    <dsp:sp modelId="{1FC3D828-343B-42C4-A35E-FB3CAA3FB1B3}">
      <dsp:nvSpPr>
        <dsp:cNvPr id="0" name=""/>
        <dsp:cNvSpPr/>
      </dsp:nvSpPr>
      <dsp:spPr>
        <a:xfrm>
          <a:off x="4331469" y="1066"/>
          <a:ext cx="840656" cy="840656"/>
        </a:xfrm>
        <a:prstGeom prst="ellipse">
          <a:avLst/>
        </a:prstGeom>
        <a:noFill/>
        <a:ln>
          <a:noFill/>
        </a:ln>
        <a:effectLst/>
      </dsp:spPr>
      <dsp:style>
        <a:lnRef idx="0">
          <a:scrgbClr r="0" g="0" b="0"/>
        </a:lnRef>
        <a:fillRef idx="1">
          <a:scrgbClr r="0" g="0" b="0"/>
        </a:fillRef>
        <a:effectRef idx="0">
          <a:scrgbClr r="0" g="0" b="0"/>
        </a:effectRef>
        <a:fontRef idx="minor"/>
      </dsp:style>
    </dsp:sp>
    <dsp:sp modelId="{902713CB-D896-458F-B8DA-F1C1FC1C9B5E}">
      <dsp:nvSpPr>
        <dsp:cNvPr id="0" name=""/>
        <dsp:cNvSpPr/>
      </dsp:nvSpPr>
      <dsp:spPr>
        <a:xfrm>
          <a:off x="1476123" y="838458"/>
          <a:ext cx="482343" cy="482343"/>
        </a:xfrm>
        <a:prstGeom prst="rect">
          <a:avLst/>
        </a:prstGeom>
        <a:blipFill rotWithShape="1">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37C356-0854-4A55-859A-10DB397A3024}">
      <dsp:nvSpPr>
        <dsp:cNvPr id="0" name=""/>
        <dsp:cNvSpPr/>
      </dsp:nvSpPr>
      <dsp:spPr>
        <a:xfrm>
          <a:off x="144828" y="1848326"/>
          <a:ext cx="3250983" cy="604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711200" rtl="0">
            <a:lnSpc>
              <a:spcPct val="100000"/>
            </a:lnSpc>
            <a:spcBef>
              <a:spcPct val="0"/>
            </a:spcBef>
            <a:spcAft>
              <a:spcPct val="35000"/>
            </a:spcAft>
            <a:buNone/>
            <a:defRPr cap="all"/>
          </a:pPr>
          <a:r>
            <a:rPr lang="de" sz="1600" b="1" kern="1200" noProof="0" dirty="0">
              <a:latin typeface="+mj-lt"/>
              <a:ea typeface="+mn-ea"/>
              <a:cs typeface="+mn-cs"/>
            </a:rPr>
            <a:t>E-mail</a:t>
          </a:r>
          <a:br>
            <a:rPr lang="en-US" sz="1600" kern="1200" noProof="0" dirty="0">
              <a:latin typeface="+mj-lt"/>
              <a:ea typeface="+mn-ea"/>
              <a:cs typeface="+mn-cs"/>
            </a:rPr>
          </a:br>
          <a:r>
            <a:rPr lang="en-US" sz="1600" kern="1200" noProof="0" dirty="0">
              <a:latin typeface="+mj-lt"/>
              <a:ea typeface="+mn-ea"/>
              <a:cs typeface="+mn-cs"/>
            </a:rPr>
            <a:t>David.thaller123@gmail.com</a:t>
          </a:r>
        </a:p>
      </dsp:txBody>
      <dsp:txXfrm>
        <a:off x="144828" y="1848326"/>
        <a:ext cx="3250983" cy="604561"/>
      </dsp:txXfrm>
    </dsp:sp>
    <dsp:sp modelId="{AA942612-CA7A-414A-8A41-5AF47E8BF18D}">
      <dsp:nvSpPr>
        <dsp:cNvPr id="0" name=""/>
        <dsp:cNvSpPr/>
      </dsp:nvSpPr>
      <dsp:spPr>
        <a:xfrm>
          <a:off x="7302899" y="1066"/>
          <a:ext cx="840656" cy="840656"/>
        </a:xfrm>
        <a:prstGeom prst="ellipse">
          <a:avLst/>
        </a:prstGeom>
        <a:noFill/>
        <a:ln>
          <a:noFill/>
        </a:ln>
        <a:effectLst/>
      </dsp:spPr>
      <dsp:style>
        <a:lnRef idx="0">
          <a:scrgbClr r="0" g="0" b="0"/>
        </a:lnRef>
        <a:fillRef idx="1">
          <a:scrgbClr r="0" g="0" b="0"/>
        </a:fillRef>
        <a:effectRef idx="0">
          <a:scrgbClr r="0" g="0" b="0"/>
        </a:effectRef>
        <a:fontRef idx="minor"/>
      </dsp:style>
    </dsp:sp>
    <dsp:sp modelId="{501CE67F-3782-42E8-B14B-7322FA3A6AF9}">
      <dsp:nvSpPr>
        <dsp:cNvPr id="0" name=""/>
        <dsp:cNvSpPr/>
      </dsp:nvSpPr>
      <dsp:spPr>
        <a:xfrm>
          <a:off x="4516693" y="838458"/>
          <a:ext cx="482343" cy="482343"/>
        </a:xfrm>
        <a:prstGeom prst="rect">
          <a:avLst/>
        </a:prstGeom>
        <a:blipFill>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E96DB26-9770-4D6D-9455-A20B7E0EBF8C}">
      <dsp:nvSpPr>
        <dsp:cNvPr id="0" name=""/>
        <dsp:cNvSpPr/>
      </dsp:nvSpPr>
      <dsp:spPr>
        <a:xfrm>
          <a:off x="3597459" y="1827329"/>
          <a:ext cx="2209534" cy="604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711200" rtl="0">
            <a:lnSpc>
              <a:spcPct val="100000"/>
            </a:lnSpc>
            <a:spcBef>
              <a:spcPct val="0"/>
            </a:spcBef>
            <a:spcAft>
              <a:spcPct val="35000"/>
            </a:spcAft>
            <a:buNone/>
            <a:defRPr cap="all"/>
          </a:pPr>
          <a:r>
            <a:rPr lang="de" sz="1600" b="1" kern="1200" noProof="0" dirty="0">
              <a:latin typeface="+mj-lt"/>
              <a:ea typeface="+mn-ea"/>
              <a:cs typeface="+mn-cs"/>
            </a:rPr>
            <a:t>E-Mail</a:t>
          </a:r>
          <a:br>
            <a:rPr lang="en-US" sz="1600" kern="1200" noProof="0" dirty="0">
              <a:latin typeface="+mj-lt"/>
              <a:ea typeface="+mn-ea"/>
              <a:cs typeface="+mn-cs"/>
            </a:rPr>
          </a:br>
          <a:r>
            <a:rPr lang="en-US" sz="1600" kern="1200" noProof="0" dirty="0">
              <a:latin typeface="+mj-lt"/>
              <a:ea typeface="+mn-ea"/>
              <a:cs typeface="+mn-cs"/>
            </a:rPr>
            <a:t>j.Jaklitsch@aon.at</a:t>
          </a:r>
          <a:endParaRPr lang="de" sz="1600" kern="1200" noProof="0" dirty="0">
            <a:latin typeface="+mj-lt"/>
            <a:ea typeface="+mn-ea"/>
            <a:cs typeface="+mn-cs"/>
          </a:endParaRPr>
        </a:p>
      </dsp:txBody>
      <dsp:txXfrm>
        <a:off x="3597459" y="1827329"/>
        <a:ext cx="2209534" cy="604561"/>
      </dsp:txXfrm>
    </dsp:sp>
    <dsp:sp modelId="{AB9CFA30-80BB-4CBE-9CD8-BDB5E9753036}">
      <dsp:nvSpPr>
        <dsp:cNvPr id="0" name=""/>
        <dsp:cNvSpPr/>
      </dsp:nvSpPr>
      <dsp:spPr>
        <a:xfrm>
          <a:off x="4608871" y="2052659"/>
          <a:ext cx="840656" cy="840656"/>
        </a:xfrm>
        <a:prstGeom prst="ellipse">
          <a:avLst/>
        </a:prstGeom>
        <a:noFill/>
        <a:ln>
          <a:noFill/>
        </a:ln>
        <a:effectLst/>
      </dsp:spPr>
      <dsp:style>
        <a:lnRef idx="0">
          <a:scrgbClr r="0" g="0" b="0"/>
        </a:lnRef>
        <a:fillRef idx="1">
          <a:scrgbClr r="0" g="0" b="0"/>
        </a:fillRef>
        <a:effectRef idx="0">
          <a:scrgbClr r="0" g="0" b="0"/>
        </a:effectRef>
        <a:fontRef idx="minor"/>
      </dsp:style>
    </dsp:sp>
    <dsp:sp modelId="{3B505E4C-CA1F-4180-AD3B-9413D55B103E}">
      <dsp:nvSpPr>
        <dsp:cNvPr id="0" name=""/>
        <dsp:cNvSpPr/>
      </dsp:nvSpPr>
      <dsp:spPr>
        <a:xfrm>
          <a:off x="7260208" y="838459"/>
          <a:ext cx="482343" cy="482343"/>
        </a:xfrm>
        <a:prstGeom prst="rect">
          <a:avLst/>
        </a:prstGeom>
        <a:blipFill rotWithShape="1">
          <a:blip xmlns:r="http://schemas.openxmlformats.org/officeDocument/2006/relationships" r:embed="rId1">
            <a:extLst>
              <a:ext uri="{28A0092B-C50C-407E-A947-70E740481C1C}">
                <a14:useLocalDpi xmlns:a14="http://schemas.microsoft.com/office/drawing/2010/main"/>
              </a:ex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DA92A6E-F038-46D1-A456-33051C764A8B}">
      <dsp:nvSpPr>
        <dsp:cNvPr id="0" name=""/>
        <dsp:cNvSpPr/>
      </dsp:nvSpPr>
      <dsp:spPr>
        <a:xfrm>
          <a:off x="5007640" y="1732281"/>
          <a:ext cx="5050759" cy="604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rtlCol="0" anchor="t" anchorCtr="0">
          <a:noAutofit/>
        </a:bodyPr>
        <a:lstStyle/>
        <a:p>
          <a:pPr marL="0" lvl="0" indent="0" algn="ctr" defTabSz="711200" rtl="0">
            <a:lnSpc>
              <a:spcPct val="100000"/>
            </a:lnSpc>
            <a:spcBef>
              <a:spcPct val="0"/>
            </a:spcBef>
            <a:spcAft>
              <a:spcPct val="35000"/>
            </a:spcAft>
            <a:buNone/>
            <a:defRPr cap="all"/>
          </a:pPr>
          <a:r>
            <a:rPr lang="de-DE" sz="1600" b="1" kern="1200" noProof="0" dirty="0">
              <a:latin typeface="+mj-lt"/>
              <a:ea typeface="+mn-ea"/>
              <a:cs typeface="+mn-cs"/>
            </a:rPr>
            <a:t>E</a:t>
          </a:r>
          <a:r>
            <a:rPr lang="de" sz="1600" b="1" kern="1200" noProof="0" dirty="0">
              <a:latin typeface="+mj-lt"/>
              <a:ea typeface="+mn-ea"/>
              <a:cs typeface="+mn-cs"/>
            </a:rPr>
            <a:t>-Mail</a:t>
          </a:r>
        </a:p>
        <a:p>
          <a:pPr marL="0" lvl="0" indent="0" algn="ctr" defTabSz="711200" rtl="0">
            <a:lnSpc>
              <a:spcPct val="100000"/>
            </a:lnSpc>
            <a:spcBef>
              <a:spcPct val="0"/>
            </a:spcBef>
            <a:spcAft>
              <a:spcPct val="35000"/>
            </a:spcAft>
            <a:buNone/>
            <a:defRPr cap="all"/>
          </a:pPr>
          <a:r>
            <a:rPr lang="de" sz="1600" b="0" kern="1200" noProof="0" dirty="0">
              <a:latin typeface="+mj-lt"/>
              <a:ea typeface="+mn-ea"/>
              <a:cs typeface="+mn-cs"/>
            </a:rPr>
            <a:t>angerermona@gmail.com</a:t>
          </a:r>
        </a:p>
      </dsp:txBody>
      <dsp:txXfrm>
        <a:off x="5007640" y="1732281"/>
        <a:ext cx="5050759" cy="60456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Symbolliste mit Kreisbezeichnungen"/>
  <dgm:desc val="Verwenden Sie diese Option, um nicht aufeinander aufbauende oder in Gruppen unterteilte Informationseinheiten anzuzeigen, die durch entsprechendes Bildmaterial ergänzt werden. Funktioniert am besten mit Symbolen oder kleinen Bildern mit kurzen Textunterschriften."/>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1282731-E9E8-42DB-848E-E1C0E15A3CBD}" type="datetime1">
              <a:rPr lang="de-DE" smtClean="0"/>
              <a:t>24.06.2021</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7A54D57-1E58-41A9-BDD9-F9650DC3A9B9}" type="slidenum">
              <a:rPr lang="de-DE" smtClean="0"/>
              <a:t>‹Nr.›</a:t>
            </a:fld>
            <a:endParaRPr lang="de-DE" dirty="0"/>
          </a:p>
        </p:txBody>
      </p:sp>
    </p:spTree>
    <p:extLst>
      <p:ext uri="{BB962C8B-B14F-4D97-AF65-F5344CB8AC3E}">
        <p14:creationId xmlns:p14="http://schemas.microsoft.com/office/powerpoint/2010/main" val="19288755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B4FEAB-BC82-450E-A887-24531929057C}" type="datetime1">
              <a:rPr lang="de-DE" noProof="0" smtClean="0"/>
              <a:pPr/>
              <a:t>24.06.2021</a:t>
            </a:fld>
            <a:endParaRPr lang="de-DE" noProof="0"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dirty="0"/>
              <a:t>Textmasterformate durch Klicken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5EB433F-E5C6-4E8D-82E5-3D359E2C0E58}" type="slidenum">
              <a:rPr lang="de-DE" noProof="0" smtClean="0"/>
              <a:t>‹Nr.›</a:t>
            </a:fld>
            <a:endParaRPr lang="de-DE" noProof="0" dirty="0"/>
          </a:p>
        </p:txBody>
      </p:sp>
    </p:spTree>
    <p:extLst>
      <p:ext uri="{BB962C8B-B14F-4D97-AF65-F5344CB8AC3E}">
        <p14:creationId xmlns:p14="http://schemas.microsoft.com/office/powerpoint/2010/main" val="611778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rtlCol="0"/>
          <a:lstStyle/>
          <a:p>
            <a:pPr rtl="0"/>
            <a:endParaRPr lang="de-DE" dirty="0"/>
          </a:p>
        </p:txBody>
      </p:sp>
      <p:sp>
        <p:nvSpPr>
          <p:cNvPr id="4" name="Foliennummernplatzhalter 3"/>
          <p:cNvSpPr>
            <a:spLocks noGrp="1"/>
          </p:cNvSpPr>
          <p:nvPr>
            <p:ph type="sldNum" sz="quarter" idx="10"/>
          </p:nvPr>
        </p:nvSpPr>
        <p:spPr/>
        <p:txBody>
          <a:bodyPr rtlCol="0"/>
          <a:lstStyle/>
          <a:p>
            <a:pPr rtl="0"/>
            <a:fld id="{F5EB433F-E5C6-4E8D-82E5-3D359E2C0E58}" type="slidenum">
              <a:rPr lang="de-DE" smtClean="0"/>
              <a:t>1</a:t>
            </a:fld>
            <a:endParaRPr lang="de-DE" dirty="0"/>
          </a:p>
        </p:txBody>
      </p:sp>
    </p:spTree>
    <p:extLst>
      <p:ext uri="{BB962C8B-B14F-4D97-AF65-F5344CB8AC3E}">
        <p14:creationId xmlns:p14="http://schemas.microsoft.com/office/powerpoint/2010/main" val="90072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rtlCol="0"/>
          <a:lstStyle/>
          <a:p>
            <a:pPr rtl="0"/>
            <a:endParaRPr lang="de-DE" dirty="0"/>
          </a:p>
        </p:txBody>
      </p:sp>
      <p:sp>
        <p:nvSpPr>
          <p:cNvPr id="4" name="Foliennummernplatzhalter 3"/>
          <p:cNvSpPr>
            <a:spLocks noGrp="1"/>
          </p:cNvSpPr>
          <p:nvPr>
            <p:ph type="sldNum" sz="quarter" idx="10"/>
          </p:nvPr>
        </p:nvSpPr>
        <p:spPr/>
        <p:txBody>
          <a:bodyPr rtlCol="0"/>
          <a:lstStyle/>
          <a:p>
            <a:pPr rtl="0"/>
            <a:fld id="{F5EB433F-E5C6-4E8D-82E5-3D359E2C0E58}" type="slidenum">
              <a:rPr lang="de-DE" smtClean="0"/>
              <a:t>10</a:t>
            </a:fld>
            <a:endParaRPr lang="de-DE" dirty="0"/>
          </a:p>
        </p:txBody>
      </p:sp>
    </p:spTree>
    <p:extLst>
      <p:ext uri="{BB962C8B-B14F-4D97-AF65-F5344CB8AC3E}">
        <p14:creationId xmlns:p14="http://schemas.microsoft.com/office/powerpoint/2010/main" val="1817922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rtlCol="0"/>
          <a:lstStyle/>
          <a:p>
            <a:pPr rtl="0"/>
            <a:endParaRPr lang="de-DE" dirty="0"/>
          </a:p>
        </p:txBody>
      </p:sp>
      <p:sp>
        <p:nvSpPr>
          <p:cNvPr id="4" name="Foliennummernplatzhalter 3"/>
          <p:cNvSpPr>
            <a:spLocks noGrp="1"/>
          </p:cNvSpPr>
          <p:nvPr>
            <p:ph type="sldNum" sz="quarter" idx="10"/>
          </p:nvPr>
        </p:nvSpPr>
        <p:spPr/>
        <p:txBody>
          <a:bodyPr rtlCol="0"/>
          <a:lstStyle/>
          <a:p>
            <a:pPr rtl="0"/>
            <a:fld id="{F5EB433F-E5C6-4E8D-82E5-3D359E2C0E58}" type="slidenum">
              <a:rPr lang="de-DE" smtClean="0"/>
              <a:t>2</a:t>
            </a:fld>
            <a:endParaRPr lang="de-DE" dirty="0"/>
          </a:p>
        </p:txBody>
      </p:sp>
    </p:spTree>
    <p:extLst>
      <p:ext uri="{BB962C8B-B14F-4D97-AF65-F5344CB8AC3E}">
        <p14:creationId xmlns:p14="http://schemas.microsoft.com/office/powerpoint/2010/main" val="2780638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rtlCol="0"/>
          <a:lstStyle/>
          <a:p>
            <a:pPr rtl="0"/>
            <a:endParaRPr lang="de-DE" dirty="0"/>
          </a:p>
        </p:txBody>
      </p:sp>
      <p:sp>
        <p:nvSpPr>
          <p:cNvPr id="4" name="Foliennummernplatzhalter 3"/>
          <p:cNvSpPr>
            <a:spLocks noGrp="1"/>
          </p:cNvSpPr>
          <p:nvPr>
            <p:ph type="sldNum" sz="quarter" idx="10"/>
          </p:nvPr>
        </p:nvSpPr>
        <p:spPr/>
        <p:txBody>
          <a:bodyPr rtlCol="0"/>
          <a:lstStyle/>
          <a:p>
            <a:pPr rtl="0"/>
            <a:fld id="{F5EB433F-E5C6-4E8D-82E5-3D359E2C0E58}" type="slidenum">
              <a:rPr lang="de-DE" smtClean="0"/>
              <a:t>3</a:t>
            </a:fld>
            <a:endParaRPr lang="de-DE" dirty="0"/>
          </a:p>
        </p:txBody>
      </p:sp>
    </p:spTree>
    <p:extLst>
      <p:ext uri="{BB962C8B-B14F-4D97-AF65-F5344CB8AC3E}">
        <p14:creationId xmlns:p14="http://schemas.microsoft.com/office/powerpoint/2010/main" val="3329019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rtlCol="0"/>
          <a:lstStyle/>
          <a:p>
            <a:pPr rtl="0"/>
            <a:endParaRPr lang="de-DE" dirty="0"/>
          </a:p>
        </p:txBody>
      </p:sp>
      <p:sp>
        <p:nvSpPr>
          <p:cNvPr id="4" name="Foliennummernplatzhalter 3"/>
          <p:cNvSpPr>
            <a:spLocks noGrp="1"/>
          </p:cNvSpPr>
          <p:nvPr>
            <p:ph type="sldNum" sz="quarter" idx="10"/>
          </p:nvPr>
        </p:nvSpPr>
        <p:spPr/>
        <p:txBody>
          <a:bodyPr rtlCol="0"/>
          <a:lstStyle/>
          <a:p>
            <a:pPr rtl="0"/>
            <a:fld id="{F5EB433F-E5C6-4E8D-82E5-3D359E2C0E58}" type="slidenum">
              <a:rPr lang="de-DE" smtClean="0"/>
              <a:t>4</a:t>
            </a:fld>
            <a:endParaRPr lang="de-DE" dirty="0"/>
          </a:p>
        </p:txBody>
      </p:sp>
    </p:spTree>
    <p:extLst>
      <p:ext uri="{BB962C8B-B14F-4D97-AF65-F5344CB8AC3E}">
        <p14:creationId xmlns:p14="http://schemas.microsoft.com/office/powerpoint/2010/main" val="3837894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rtlCol="0"/>
          <a:lstStyle/>
          <a:p>
            <a:pPr rtl="0"/>
            <a:endParaRPr lang="de-DE" dirty="0"/>
          </a:p>
        </p:txBody>
      </p:sp>
      <p:sp>
        <p:nvSpPr>
          <p:cNvPr id="4" name="Foliennummernplatzhalter 3"/>
          <p:cNvSpPr>
            <a:spLocks noGrp="1"/>
          </p:cNvSpPr>
          <p:nvPr>
            <p:ph type="sldNum" sz="quarter" idx="10"/>
          </p:nvPr>
        </p:nvSpPr>
        <p:spPr/>
        <p:txBody>
          <a:bodyPr rtlCol="0"/>
          <a:lstStyle/>
          <a:p>
            <a:pPr rtl="0"/>
            <a:fld id="{F5EB433F-E5C6-4E8D-82E5-3D359E2C0E58}" type="slidenum">
              <a:rPr lang="de-DE" smtClean="0"/>
              <a:t>5</a:t>
            </a:fld>
            <a:endParaRPr lang="de-DE" dirty="0"/>
          </a:p>
        </p:txBody>
      </p:sp>
    </p:spTree>
    <p:extLst>
      <p:ext uri="{BB962C8B-B14F-4D97-AF65-F5344CB8AC3E}">
        <p14:creationId xmlns:p14="http://schemas.microsoft.com/office/powerpoint/2010/main" val="1148711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rtlCol="0"/>
          <a:lstStyle/>
          <a:p>
            <a:pPr rtl="0"/>
            <a:endParaRPr lang="de-DE" dirty="0"/>
          </a:p>
        </p:txBody>
      </p:sp>
      <p:sp>
        <p:nvSpPr>
          <p:cNvPr id="4" name="Foliennummernplatzhalter 3"/>
          <p:cNvSpPr>
            <a:spLocks noGrp="1"/>
          </p:cNvSpPr>
          <p:nvPr>
            <p:ph type="sldNum" sz="quarter" idx="10"/>
          </p:nvPr>
        </p:nvSpPr>
        <p:spPr/>
        <p:txBody>
          <a:bodyPr rtlCol="0"/>
          <a:lstStyle/>
          <a:p>
            <a:pPr rtl="0"/>
            <a:fld id="{F5EB433F-E5C6-4E8D-82E5-3D359E2C0E58}" type="slidenum">
              <a:rPr lang="de-DE" smtClean="0"/>
              <a:t>6</a:t>
            </a:fld>
            <a:endParaRPr lang="de-DE" dirty="0"/>
          </a:p>
        </p:txBody>
      </p:sp>
    </p:spTree>
    <p:extLst>
      <p:ext uri="{BB962C8B-B14F-4D97-AF65-F5344CB8AC3E}">
        <p14:creationId xmlns:p14="http://schemas.microsoft.com/office/powerpoint/2010/main" val="278954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rtlCol="0"/>
          <a:lstStyle/>
          <a:p>
            <a:pPr rtl="0"/>
            <a:endParaRPr lang="de-DE" dirty="0"/>
          </a:p>
        </p:txBody>
      </p:sp>
      <p:sp>
        <p:nvSpPr>
          <p:cNvPr id="4" name="Foliennummernplatzhalter 3"/>
          <p:cNvSpPr>
            <a:spLocks noGrp="1"/>
          </p:cNvSpPr>
          <p:nvPr>
            <p:ph type="sldNum" sz="quarter" idx="10"/>
          </p:nvPr>
        </p:nvSpPr>
        <p:spPr/>
        <p:txBody>
          <a:bodyPr rtlCol="0"/>
          <a:lstStyle/>
          <a:p>
            <a:pPr rtl="0"/>
            <a:fld id="{F5EB433F-E5C6-4E8D-82E5-3D359E2C0E58}" type="slidenum">
              <a:rPr lang="de-DE" smtClean="0"/>
              <a:t>7</a:t>
            </a:fld>
            <a:endParaRPr lang="de-DE" dirty="0"/>
          </a:p>
        </p:txBody>
      </p:sp>
    </p:spTree>
    <p:extLst>
      <p:ext uri="{BB962C8B-B14F-4D97-AF65-F5344CB8AC3E}">
        <p14:creationId xmlns:p14="http://schemas.microsoft.com/office/powerpoint/2010/main" val="231272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rtlCol="0"/>
          <a:lstStyle/>
          <a:p>
            <a:pPr rtl="0"/>
            <a:endParaRPr lang="de-DE" dirty="0"/>
          </a:p>
        </p:txBody>
      </p:sp>
      <p:sp>
        <p:nvSpPr>
          <p:cNvPr id="4" name="Foliennummernplatzhalter 3"/>
          <p:cNvSpPr>
            <a:spLocks noGrp="1"/>
          </p:cNvSpPr>
          <p:nvPr>
            <p:ph type="sldNum" sz="quarter" idx="10"/>
          </p:nvPr>
        </p:nvSpPr>
        <p:spPr/>
        <p:txBody>
          <a:bodyPr rtlCol="0"/>
          <a:lstStyle/>
          <a:p>
            <a:pPr rtl="0"/>
            <a:fld id="{F5EB433F-E5C6-4E8D-82E5-3D359E2C0E58}" type="slidenum">
              <a:rPr lang="de-DE" smtClean="0"/>
              <a:t>8</a:t>
            </a:fld>
            <a:endParaRPr lang="de-DE" dirty="0"/>
          </a:p>
        </p:txBody>
      </p:sp>
    </p:spTree>
    <p:extLst>
      <p:ext uri="{BB962C8B-B14F-4D97-AF65-F5344CB8AC3E}">
        <p14:creationId xmlns:p14="http://schemas.microsoft.com/office/powerpoint/2010/main" val="1380795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rtlCol="0"/>
          <a:lstStyle/>
          <a:p>
            <a:pPr rtl="0"/>
            <a:endParaRPr lang="de-DE" dirty="0"/>
          </a:p>
        </p:txBody>
      </p:sp>
      <p:sp>
        <p:nvSpPr>
          <p:cNvPr id="4" name="Foliennummernplatzhalter 3"/>
          <p:cNvSpPr>
            <a:spLocks noGrp="1"/>
          </p:cNvSpPr>
          <p:nvPr>
            <p:ph type="sldNum" sz="quarter" idx="10"/>
          </p:nvPr>
        </p:nvSpPr>
        <p:spPr/>
        <p:txBody>
          <a:bodyPr rtlCol="0"/>
          <a:lstStyle/>
          <a:p>
            <a:pPr rtl="0"/>
            <a:fld id="{F5EB433F-E5C6-4E8D-82E5-3D359E2C0E58}" type="slidenum">
              <a:rPr lang="de-DE" smtClean="0"/>
              <a:t>9</a:t>
            </a:fld>
            <a:endParaRPr lang="de-DE" dirty="0"/>
          </a:p>
        </p:txBody>
      </p:sp>
    </p:spTree>
    <p:extLst>
      <p:ext uri="{BB962C8B-B14F-4D97-AF65-F5344CB8AC3E}">
        <p14:creationId xmlns:p14="http://schemas.microsoft.com/office/powerpoint/2010/main" val="1184386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solidFill>
        <a:effectLst/>
      </p:bgPr>
    </p:bg>
    <p:spTree>
      <p:nvGrpSpPr>
        <p:cNvPr id="1" name=""/>
        <p:cNvGrpSpPr/>
        <p:nvPr/>
      </p:nvGrpSpPr>
      <p:grpSpPr>
        <a:xfrm>
          <a:off x="0" y="0"/>
          <a:ext cx="0" cy="0"/>
          <a:chOff x="0" y="0"/>
          <a:chExt cx="0" cy="0"/>
        </a:xfrm>
      </p:grpSpPr>
      <p:sp>
        <p:nvSpPr>
          <p:cNvPr id="12" name="Rechteck">
            <a:extLst>
              <a:ext uri="{FF2B5EF4-FFF2-40B4-BE49-F238E27FC236}">
                <a16:creationId xmlns:a16="http://schemas.microsoft.com/office/drawing/2014/main" id="{F9512BDE-EEA0-404B-8D45-8AA93D61DABC}"/>
              </a:ext>
            </a:extLst>
          </p:cNvPr>
          <p:cNvSpPr/>
          <p:nvPr userDrawn="1"/>
        </p:nvSpPr>
        <p:spPr>
          <a:xfrm flipH="1">
            <a:off x="-1" y="4450188"/>
            <a:ext cx="12192000" cy="2407811"/>
          </a:xfrm>
          <a:prstGeom prst="rect">
            <a:avLst/>
          </a:prstGeom>
          <a:solidFill>
            <a:schemeClr val="accent4"/>
          </a:solidFill>
          <a:ln w="12700">
            <a:miter lim="400000"/>
          </a:ln>
        </p:spPr>
        <p:txBody>
          <a:bodyPr lIns="0" tIns="0" rIns="0" bIns="0" rtlCol="0" anchor="ctr"/>
          <a:lstStyle/>
          <a:p>
            <a:pPr rtl="0">
              <a:defRPr sz="3200" b="0">
                <a:solidFill>
                  <a:srgbClr val="FFFFFF"/>
                </a:solidFill>
                <a:latin typeface="+mn-lt"/>
                <a:ea typeface="+mn-ea"/>
                <a:cs typeface="+mn-cs"/>
                <a:sym typeface="Helvetica Neue Medium"/>
              </a:defRPr>
            </a:pPr>
            <a:endParaRPr lang="de-DE" sz="1600" noProof="0" dirty="0"/>
          </a:p>
        </p:txBody>
      </p:sp>
      <p:sp>
        <p:nvSpPr>
          <p:cNvPr id="11" name="Rechteck">
            <a:extLst>
              <a:ext uri="{FF2B5EF4-FFF2-40B4-BE49-F238E27FC236}">
                <a16:creationId xmlns:a16="http://schemas.microsoft.com/office/drawing/2014/main" id="{E1223535-0F2F-6340-80B9-0B5D9364A13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rtlCol="0" anchor="ctr"/>
          <a:lstStyle/>
          <a:p>
            <a:pPr rtl="0">
              <a:defRPr sz="3200" b="0">
                <a:solidFill>
                  <a:srgbClr val="E8ECF2"/>
                </a:solidFill>
                <a:latin typeface="+mn-lt"/>
                <a:ea typeface="+mn-ea"/>
                <a:cs typeface="+mn-cs"/>
                <a:sym typeface="Helvetica Neue Medium"/>
              </a:defRPr>
            </a:pPr>
            <a:endParaRPr lang="de-DE" sz="1600" noProof="0" dirty="0"/>
          </a:p>
        </p:txBody>
      </p:sp>
      <p:sp>
        <p:nvSpPr>
          <p:cNvPr id="2" name="Titel 1"/>
          <p:cNvSpPr>
            <a:spLocks noGrp="1"/>
          </p:cNvSpPr>
          <p:nvPr>
            <p:ph type="ctrTitle"/>
          </p:nvPr>
        </p:nvSpPr>
        <p:spPr>
          <a:xfrm>
            <a:off x="1097280" y="758952"/>
            <a:ext cx="10058400" cy="3566160"/>
          </a:xfrm>
          <a:prstGeom prst="rect">
            <a:avLst/>
          </a:prstGeom>
        </p:spPr>
        <p:txBody>
          <a:bodyPr rtlCol="0" anchor="b">
            <a:normAutofit/>
          </a:bodyPr>
          <a:lstStyle>
            <a:lvl1pPr algn="l">
              <a:lnSpc>
                <a:spcPct val="90000"/>
              </a:lnSpc>
              <a:defRPr sz="8000" cap="all" spc="-50" baseline="0">
                <a:solidFill>
                  <a:schemeClr val="tx1">
                    <a:lumMod val="85000"/>
                    <a:lumOff val="15000"/>
                  </a:schemeClr>
                </a:solidFill>
              </a:defRPr>
            </a:lvl1pPr>
          </a:lstStyle>
          <a:p>
            <a:pPr rtl="0"/>
            <a:r>
              <a:rPr lang="de-DE" noProof="0"/>
              <a:t>Mastertitelformat bearbeiten</a:t>
            </a:r>
            <a:endParaRPr lang="de-DE" noProof="0" dirty="0"/>
          </a:p>
        </p:txBody>
      </p:sp>
      <p:sp>
        <p:nvSpPr>
          <p:cNvPr id="3" name="Untertitel 2"/>
          <p:cNvSpPr>
            <a:spLocks noGrp="1"/>
          </p:cNvSpPr>
          <p:nvPr>
            <p:ph type="subTitle" idx="1"/>
          </p:nvPr>
        </p:nvSpPr>
        <p:spPr>
          <a:xfrm>
            <a:off x="1100051" y="4645152"/>
            <a:ext cx="10058400" cy="1143000"/>
          </a:xfrm>
        </p:spPr>
        <p:txBody>
          <a:bodyPr lIns="91440" rIns="91440" rtlCol="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de-DE" noProof="0"/>
              <a:t>Master-Untertitelformat bearbeiten</a:t>
            </a:r>
            <a:endParaRPr lang="de-DE" noProof="0" dirty="0"/>
          </a:p>
        </p:txBody>
      </p:sp>
      <p:sp>
        <p:nvSpPr>
          <p:cNvPr id="4" name="Datumsplatzhalter 3">
            <a:extLst>
              <a:ext uri="{FF2B5EF4-FFF2-40B4-BE49-F238E27FC236}">
                <a16:creationId xmlns:a16="http://schemas.microsoft.com/office/drawing/2014/main" id="{9925CCF1-92C0-4AF3-BFAF-4921631915AB}"/>
              </a:ext>
            </a:extLst>
          </p:cNvPr>
          <p:cNvSpPr>
            <a:spLocks noGrp="1"/>
          </p:cNvSpPr>
          <p:nvPr>
            <p:ph type="dt" sz="half" idx="10"/>
          </p:nvPr>
        </p:nvSpPr>
        <p:spPr/>
        <p:txBody>
          <a:bodyPr rtlCol="0"/>
          <a:lstStyle/>
          <a:p>
            <a:pPr rtl="0"/>
            <a:fld id="{645FFBD7-F44A-43A3-859B-40E3EA9245DE}" type="datetime1">
              <a:rPr lang="de-DE" noProof="0" smtClean="0"/>
              <a:t>24.06.2021</a:t>
            </a:fld>
            <a:endParaRPr lang="de-DE" noProof="0" dirty="0"/>
          </a:p>
        </p:txBody>
      </p:sp>
      <p:sp>
        <p:nvSpPr>
          <p:cNvPr id="5" name="Fußzeilenplatzhalt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rtlCol="0"/>
          <a:lstStyle/>
          <a:p>
            <a:pPr rtl="0"/>
            <a:endParaRPr lang="de-DE" noProof="0" dirty="0"/>
          </a:p>
        </p:txBody>
      </p:sp>
      <p:sp>
        <p:nvSpPr>
          <p:cNvPr id="6" name="Foliennummernplatzhalt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rtlCol="0"/>
          <a:lstStyle/>
          <a:p>
            <a:pPr rtl="0"/>
            <a:fld id="{3A98EE3D-8CD1-4C3F-BD1C-C98C9596463C}" type="slidenum">
              <a:rPr lang="de-DE" noProof="0" smtClean="0"/>
              <a:t>‹Nr.›</a:t>
            </a:fld>
            <a:endParaRPr lang="de-DE" noProof="0" dirty="0"/>
          </a:p>
        </p:txBody>
      </p:sp>
    </p:spTree>
    <p:extLst>
      <p:ext uri="{BB962C8B-B14F-4D97-AF65-F5344CB8AC3E}">
        <p14:creationId xmlns:p14="http://schemas.microsoft.com/office/powerpoint/2010/main" val="172358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agesordnung">
    <p:bg>
      <p:bgPr>
        <a:solidFill>
          <a:schemeClr val="bg1"/>
        </a:solid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4E9223F-721F-47BF-9FD5-0F8D12FF0DE1}"/>
              </a:ext>
            </a:extLst>
          </p:cNvPr>
          <p:cNvSpPr>
            <a:spLocks noGrp="1"/>
          </p:cNvSpPr>
          <p:nvPr>
            <p:ph type="dt" sz="half" idx="10"/>
          </p:nvPr>
        </p:nvSpPr>
        <p:spPr/>
        <p:txBody>
          <a:bodyPr rtlCol="0"/>
          <a:lstStyle/>
          <a:p>
            <a:pPr rtl="0"/>
            <a:fld id="{2F33A8CD-8C9F-4F2E-9701-9EFF8FADBE90}" type="datetime1">
              <a:rPr lang="de-DE" noProof="0" smtClean="0"/>
              <a:t>24.06.2021</a:t>
            </a:fld>
            <a:endParaRPr lang="de-DE" noProof="0" dirty="0"/>
          </a:p>
        </p:txBody>
      </p:sp>
      <p:sp>
        <p:nvSpPr>
          <p:cNvPr id="3" name="Fußzeilenplatzhalt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rtlCol="0"/>
          <a:lstStyle/>
          <a:p>
            <a:pPr rtl="0"/>
            <a:endParaRPr lang="de-DE" noProof="0" dirty="0"/>
          </a:p>
        </p:txBody>
      </p:sp>
      <p:sp>
        <p:nvSpPr>
          <p:cNvPr id="4" name="Foliennummernplatzhalt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rtlCol="0"/>
          <a:lstStyle/>
          <a:p>
            <a:pPr rtl="0"/>
            <a:fld id="{3A98EE3D-8CD1-4C3F-BD1C-C98C9596463C}" type="slidenum">
              <a:rPr lang="de-DE" noProof="0" smtClean="0"/>
              <a:t>‹Nr.›</a:t>
            </a:fld>
            <a:endParaRPr lang="de-DE" noProof="0" dirty="0"/>
          </a:p>
        </p:txBody>
      </p:sp>
      <p:sp>
        <p:nvSpPr>
          <p:cNvPr id="5" name="Rechteck">
            <a:extLst>
              <a:ext uri="{FF2B5EF4-FFF2-40B4-BE49-F238E27FC236}">
                <a16:creationId xmlns:a16="http://schemas.microsoft.com/office/drawing/2014/main" id="{AA314B25-B4AF-394E-BBDA-7E6BAD315F39}"/>
              </a:ext>
            </a:extLst>
          </p:cNvPr>
          <p:cNvSpPr/>
          <p:nvPr userDrawn="1"/>
        </p:nvSpPr>
        <p:spPr>
          <a:xfrm>
            <a:off x="3351057" y="0"/>
            <a:ext cx="8840943" cy="6858000"/>
          </a:xfrm>
          <a:prstGeom prst="rect">
            <a:avLst/>
          </a:prstGeom>
          <a:solidFill>
            <a:schemeClr val="accent4"/>
          </a:solidFill>
          <a:ln w="12700">
            <a:miter lim="400000"/>
          </a:ln>
        </p:spPr>
        <p:txBody>
          <a:bodyPr lIns="0" tIns="0" rIns="0" bIns="0" rtlCol="0" anchor="ctr"/>
          <a:lstStyle/>
          <a:p>
            <a:pPr rtl="0">
              <a:defRPr sz="3200" b="0">
                <a:solidFill>
                  <a:srgbClr val="FFFFFF"/>
                </a:solidFill>
                <a:latin typeface="+mn-lt"/>
                <a:ea typeface="+mn-ea"/>
                <a:cs typeface="+mn-cs"/>
                <a:sym typeface="Helvetica Neue Medium"/>
              </a:defRPr>
            </a:pPr>
            <a:endParaRPr lang="de-DE" sz="1600" noProof="0" dirty="0"/>
          </a:p>
        </p:txBody>
      </p:sp>
      <p:sp>
        <p:nvSpPr>
          <p:cNvPr id="6" name="Rechteck">
            <a:extLst>
              <a:ext uri="{FF2B5EF4-FFF2-40B4-BE49-F238E27FC236}">
                <a16:creationId xmlns:a16="http://schemas.microsoft.com/office/drawing/2014/main" id="{737575EF-0D14-6140-A91B-260C9C9DFE41}"/>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rtlCol="0" anchor="ctr"/>
          <a:lstStyle/>
          <a:p>
            <a:pPr rtl="0">
              <a:defRPr sz="3200" b="0">
                <a:solidFill>
                  <a:srgbClr val="E8ECF2"/>
                </a:solidFill>
                <a:latin typeface="+mn-lt"/>
                <a:ea typeface="+mn-ea"/>
                <a:cs typeface="+mn-cs"/>
                <a:sym typeface="Helvetica Neue Medium"/>
              </a:defRPr>
            </a:pPr>
            <a:endParaRPr lang="de-DE" sz="1600" noProof="0" dirty="0"/>
          </a:p>
        </p:txBody>
      </p:sp>
      <p:sp>
        <p:nvSpPr>
          <p:cNvPr id="10" name="Titelplatzhalter 1">
            <a:extLst>
              <a:ext uri="{FF2B5EF4-FFF2-40B4-BE49-F238E27FC236}">
                <a16:creationId xmlns:a16="http://schemas.microsoft.com/office/drawing/2014/main" id="{82544261-8049-494B-A93D-BDFF1BB84722}"/>
              </a:ext>
            </a:extLst>
          </p:cNvPr>
          <p:cNvSpPr>
            <a:spLocks noGrp="1"/>
          </p:cNvSpPr>
          <p:nvPr>
            <p:ph type="title" hasCustomPrompt="1"/>
          </p:nvPr>
        </p:nvSpPr>
        <p:spPr>
          <a:xfrm>
            <a:off x="635000" y="3135207"/>
            <a:ext cx="4886854" cy="587584"/>
          </a:xfrm>
          <a:prstGeom prst="rect">
            <a:avLst/>
          </a:prstGeom>
        </p:spPr>
        <p:txBody>
          <a:bodyPr vert="horz" lIns="91440" tIns="45720" rIns="91440" bIns="45720" rtlCol="0" anchor="ctr">
            <a:normAutofit/>
          </a:bodyPr>
          <a:lstStyle>
            <a:lvl1pPr algn="ctr">
              <a:defRPr cap="all" baseline="0"/>
            </a:lvl1pPr>
          </a:lstStyle>
          <a:p>
            <a:pPr rtl="0"/>
            <a:r>
              <a:rPr lang="de-DE" noProof="0" dirty="0"/>
              <a:t>Titel hier eingeben</a:t>
            </a:r>
          </a:p>
        </p:txBody>
      </p:sp>
      <p:sp>
        <p:nvSpPr>
          <p:cNvPr id="12" name="Inhaltsplatzhalter 3">
            <a:extLst>
              <a:ext uri="{FF2B5EF4-FFF2-40B4-BE49-F238E27FC236}">
                <a16:creationId xmlns:a16="http://schemas.microsoft.com/office/drawing/2014/main" id="{9214786D-83EE-814C-A5E4-D0EC7D29D0C4}"/>
              </a:ext>
            </a:extLst>
          </p:cNvPr>
          <p:cNvSpPr>
            <a:spLocks noGrp="1"/>
          </p:cNvSpPr>
          <p:nvPr>
            <p:ph sz="half" idx="2"/>
          </p:nvPr>
        </p:nvSpPr>
        <p:spPr>
          <a:xfrm>
            <a:off x="5575829" y="633875"/>
            <a:ext cx="5981171" cy="5590250"/>
          </a:xfrm>
        </p:spPr>
        <p:txBody>
          <a:bodyPr rtlCol="0" anchor="ctr">
            <a:normAutofit/>
          </a:bodyPr>
          <a:lstStyle>
            <a:lvl1pPr marL="342900" indent="-342900">
              <a:buClr>
                <a:schemeClr val="tx1"/>
              </a:buClr>
              <a:buFont typeface="+mj-lt"/>
              <a:buAutoNum type="arabicPeriod"/>
              <a:defRPr sz="1600">
                <a:solidFill>
                  <a:schemeClr val="tx1"/>
                </a:solidFill>
              </a:defRPr>
            </a:lvl1pPr>
            <a:lvl2pPr marL="544068" indent="-342900">
              <a:buClr>
                <a:schemeClr val="tx1"/>
              </a:buClr>
              <a:buFont typeface="+mj-lt"/>
              <a:buAutoNum type="arabicPeriod"/>
              <a:defRPr sz="1400">
                <a:solidFill>
                  <a:schemeClr val="tx1"/>
                </a:solidFill>
              </a:defRPr>
            </a:lvl2pPr>
            <a:lvl3pPr marL="612648" indent="-228600">
              <a:buClr>
                <a:schemeClr val="tx1"/>
              </a:buClr>
              <a:buFont typeface="+mj-lt"/>
              <a:buAutoNum type="arabicPeriod"/>
              <a:defRPr sz="1100">
                <a:solidFill>
                  <a:schemeClr val="tx1"/>
                </a:solidFill>
              </a:defRPr>
            </a:lvl3pPr>
            <a:lvl4pPr marL="795528" indent="-228600">
              <a:buClr>
                <a:schemeClr val="tx1"/>
              </a:buClr>
              <a:buFont typeface="+mj-lt"/>
              <a:buAutoNum type="arabicPeriod"/>
              <a:defRPr sz="1100">
                <a:solidFill>
                  <a:schemeClr val="tx1"/>
                </a:solidFill>
              </a:defRPr>
            </a:lvl4pPr>
            <a:lvl5pPr marL="978408" indent="-228600">
              <a:buClr>
                <a:schemeClr val="tx1"/>
              </a:buClr>
              <a:buFont typeface="+mj-lt"/>
              <a:buAutoNum type="arabicPeriod"/>
              <a:defRPr sz="1100">
                <a:solidFill>
                  <a:schemeClr val="tx1"/>
                </a:solidFill>
              </a:defRPr>
            </a:lvl5pPr>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Tree>
    <p:extLst>
      <p:ext uri="{BB962C8B-B14F-4D97-AF65-F5344CB8AC3E}">
        <p14:creationId xmlns:p14="http://schemas.microsoft.com/office/powerpoint/2010/main" val="3079185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Zwei Inhalte">
    <p:bg>
      <p:bgPr>
        <a:solidFill>
          <a:schemeClr val="bg1"/>
        </a:solid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4E9223F-721F-47BF-9FD5-0F8D12FF0DE1}"/>
              </a:ext>
            </a:extLst>
          </p:cNvPr>
          <p:cNvSpPr>
            <a:spLocks noGrp="1"/>
          </p:cNvSpPr>
          <p:nvPr>
            <p:ph type="dt" sz="half" idx="10"/>
          </p:nvPr>
        </p:nvSpPr>
        <p:spPr/>
        <p:txBody>
          <a:bodyPr rtlCol="0"/>
          <a:lstStyle/>
          <a:p>
            <a:pPr rtl="0"/>
            <a:fld id="{29957176-F095-4C3B-AD89-5F8A8C34BD45}" type="datetime1">
              <a:rPr lang="de-DE" noProof="0" smtClean="0"/>
              <a:t>24.06.2021</a:t>
            </a:fld>
            <a:endParaRPr lang="de-DE" noProof="0" dirty="0"/>
          </a:p>
        </p:txBody>
      </p:sp>
      <p:sp>
        <p:nvSpPr>
          <p:cNvPr id="3" name="Fußzeilenplatzhalt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rtlCol="0"/>
          <a:lstStyle/>
          <a:p>
            <a:pPr rtl="0"/>
            <a:endParaRPr lang="de-DE" noProof="0" dirty="0"/>
          </a:p>
        </p:txBody>
      </p:sp>
      <p:sp>
        <p:nvSpPr>
          <p:cNvPr id="4" name="Foliennummernplatzhalt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rtlCol="0"/>
          <a:lstStyle/>
          <a:p>
            <a:pPr rtl="0"/>
            <a:fld id="{3A98EE3D-8CD1-4C3F-BD1C-C98C9596463C}" type="slidenum">
              <a:rPr lang="de-DE" noProof="0" smtClean="0"/>
              <a:t>‹Nr.›</a:t>
            </a:fld>
            <a:endParaRPr lang="de-DE" noProof="0" dirty="0"/>
          </a:p>
        </p:txBody>
      </p:sp>
      <p:sp>
        <p:nvSpPr>
          <p:cNvPr id="5" name="Rechteck">
            <a:extLst>
              <a:ext uri="{FF2B5EF4-FFF2-40B4-BE49-F238E27FC236}">
                <a16:creationId xmlns:a16="http://schemas.microsoft.com/office/drawing/2014/main" id="{2E148DD3-DD87-154B-80B4-2421965D3C83}"/>
              </a:ext>
            </a:extLst>
          </p:cNvPr>
          <p:cNvSpPr/>
          <p:nvPr userDrawn="1"/>
        </p:nvSpPr>
        <p:spPr>
          <a:xfrm>
            <a:off x="1" y="1714500"/>
            <a:ext cx="12192000" cy="3429000"/>
          </a:xfrm>
          <a:prstGeom prst="rect">
            <a:avLst/>
          </a:prstGeom>
          <a:solidFill>
            <a:schemeClr val="accent4"/>
          </a:solidFill>
          <a:ln w="12700">
            <a:miter lim="400000"/>
          </a:ln>
        </p:spPr>
        <p:txBody>
          <a:bodyPr lIns="0" tIns="0" rIns="0" bIns="0" rtlCol="0" anchor="ctr"/>
          <a:lstStyle/>
          <a:p>
            <a:pPr rtl="0">
              <a:defRPr sz="3200" b="0">
                <a:solidFill>
                  <a:srgbClr val="FFFFFF"/>
                </a:solidFill>
                <a:latin typeface="+mn-lt"/>
                <a:ea typeface="+mn-ea"/>
                <a:cs typeface="+mn-cs"/>
                <a:sym typeface="Helvetica Neue Medium"/>
              </a:defRPr>
            </a:pPr>
            <a:endParaRPr lang="de-DE" sz="1600" noProof="0" dirty="0"/>
          </a:p>
        </p:txBody>
      </p:sp>
      <p:sp>
        <p:nvSpPr>
          <p:cNvPr id="6" name="Rechteck">
            <a:extLst>
              <a:ext uri="{FF2B5EF4-FFF2-40B4-BE49-F238E27FC236}">
                <a16:creationId xmlns:a16="http://schemas.microsoft.com/office/drawing/2014/main" id="{742E4732-0E8F-7B46-BD08-0F2EE0DA8786}"/>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rtlCol="0" anchor="ctr"/>
          <a:lstStyle/>
          <a:p>
            <a:pPr rtl="0">
              <a:defRPr sz="3200" b="0">
                <a:solidFill>
                  <a:srgbClr val="E8ECF2"/>
                </a:solidFill>
                <a:latin typeface="+mn-lt"/>
                <a:ea typeface="+mn-ea"/>
                <a:cs typeface="+mn-cs"/>
                <a:sym typeface="Helvetica Neue Medium"/>
              </a:defRPr>
            </a:pPr>
            <a:endParaRPr lang="de-DE" sz="1600" noProof="0" dirty="0"/>
          </a:p>
        </p:txBody>
      </p:sp>
      <p:sp>
        <p:nvSpPr>
          <p:cNvPr id="7" name="Titelplatzhalter 1">
            <a:extLst>
              <a:ext uri="{FF2B5EF4-FFF2-40B4-BE49-F238E27FC236}">
                <a16:creationId xmlns:a16="http://schemas.microsoft.com/office/drawing/2014/main" id="{6E73F81A-7260-5C4F-A7FF-CA2CC731BC33}"/>
              </a:ext>
            </a:extLst>
          </p:cNvPr>
          <p:cNvSpPr>
            <a:spLocks noGrp="1"/>
          </p:cNvSpPr>
          <p:nvPr>
            <p:ph type="title" hasCustomPrompt="1"/>
          </p:nvPr>
        </p:nvSpPr>
        <p:spPr>
          <a:xfrm>
            <a:off x="5443870" y="942871"/>
            <a:ext cx="5711810" cy="587584"/>
          </a:xfrm>
          <a:prstGeom prst="rect">
            <a:avLst/>
          </a:prstGeom>
        </p:spPr>
        <p:txBody>
          <a:bodyPr vert="horz" lIns="91440" tIns="45720" rIns="91440" bIns="45720" rtlCol="0" anchor="ctr">
            <a:normAutofit/>
          </a:bodyPr>
          <a:lstStyle/>
          <a:p>
            <a:pPr rtl="0"/>
            <a:r>
              <a:rPr lang="de-DE" noProof="0" dirty="0"/>
              <a:t>TITELMASTERFORMATVORLAGE DURCH KLICKEN BEARBEITEN</a:t>
            </a:r>
          </a:p>
        </p:txBody>
      </p:sp>
      <p:sp>
        <p:nvSpPr>
          <p:cNvPr id="9" name="Inhaltsplatzhalter 3">
            <a:extLst>
              <a:ext uri="{FF2B5EF4-FFF2-40B4-BE49-F238E27FC236}">
                <a16:creationId xmlns:a16="http://schemas.microsoft.com/office/drawing/2014/main" id="{4CD13CD4-3E4F-2E41-ACF4-2446257D236F}"/>
              </a:ext>
            </a:extLst>
          </p:cNvPr>
          <p:cNvSpPr>
            <a:spLocks noGrp="1"/>
          </p:cNvSpPr>
          <p:nvPr>
            <p:ph sz="half" idx="2"/>
          </p:nvPr>
        </p:nvSpPr>
        <p:spPr>
          <a:xfrm>
            <a:off x="5443870" y="1973589"/>
            <a:ext cx="5711810" cy="3941540"/>
          </a:xfrm>
        </p:spPr>
        <p:txBody>
          <a:bodyPr rtlCol="0">
            <a:normAutofit/>
          </a:bodyPr>
          <a:lstStyle>
            <a:lvl1pPr>
              <a:buClr>
                <a:schemeClr val="tx1"/>
              </a:buClr>
              <a:defRPr sz="1600">
                <a:solidFill>
                  <a:schemeClr val="tx1"/>
                </a:solidFill>
              </a:defRPr>
            </a:lvl1pPr>
            <a:lvl2pPr marL="384048" indent="-182880">
              <a:buClr>
                <a:schemeClr val="tx1"/>
              </a:buClr>
              <a:buFont typeface="Arial" panose="020B0604020202020204" pitchFamily="34" charset="0"/>
              <a:buChar char="•"/>
              <a:defRPr sz="1400">
                <a:solidFill>
                  <a:schemeClr val="tx1"/>
                </a:solidFill>
              </a:defRPr>
            </a:lvl2pPr>
            <a:lvl3pPr marL="566928" indent="-182880">
              <a:buClr>
                <a:schemeClr val="tx1"/>
              </a:buClr>
              <a:buFont typeface="Arial" panose="020B0604020202020204" pitchFamily="34" charset="0"/>
              <a:buChar char="•"/>
              <a:defRPr sz="1100">
                <a:solidFill>
                  <a:schemeClr val="tx1"/>
                </a:solidFill>
              </a:defRPr>
            </a:lvl3pPr>
            <a:lvl4pPr marL="749808" indent="-182880">
              <a:buClr>
                <a:schemeClr val="tx1"/>
              </a:buClr>
              <a:buFont typeface="Arial" panose="020B0604020202020204" pitchFamily="34" charset="0"/>
              <a:buChar char="•"/>
              <a:defRPr sz="1100">
                <a:solidFill>
                  <a:schemeClr val="tx1"/>
                </a:solidFill>
              </a:defRPr>
            </a:lvl4pPr>
            <a:lvl5pPr marL="932688" indent="-182880">
              <a:buClr>
                <a:schemeClr val="tx1"/>
              </a:buClr>
              <a:buFont typeface="Arial" panose="020B0604020202020204" pitchFamily="34" charset="0"/>
              <a:buChar char="•"/>
              <a:defRPr sz="1100">
                <a:solidFill>
                  <a:schemeClr val="tx1"/>
                </a:solidFill>
              </a:defRPr>
            </a:lvl5pPr>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
        <p:nvSpPr>
          <p:cNvPr id="14" name="Inhaltsplatzhalter 3">
            <a:extLst>
              <a:ext uri="{FF2B5EF4-FFF2-40B4-BE49-F238E27FC236}">
                <a16:creationId xmlns:a16="http://schemas.microsoft.com/office/drawing/2014/main" id="{D8E69886-8907-DB47-87C2-0621AF156D9F}"/>
              </a:ext>
            </a:extLst>
          </p:cNvPr>
          <p:cNvSpPr>
            <a:spLocks noGrp="1"/>
          </p:cNvSpPr>
          <p:nvPr>
            <p:ph sz="half" idx="14"/>
          </p:nvPr>
        </p:nvSpPr>
        <p:spPr>
          <a:xfrm>
            <a:off x="605170" y="621039"/>
            <a:ext cx="4589130" cy="5603086"/>
          </a:xfrm>
          <a:solidFill>
            <a:srgbClr val="EDEFF7"/>
          </a:solidFill>
        </p:spPr>
        <p:txBody>
          <a:bodyPr rtlCol="0">
            <a:normAutofit/>
          </a:bodyPr>
          <a:lstStyle>
            <a:lvl1pPr>
              <a:buClr>
                <a:schemeClr val="tx1"/>
              </a:buClr>
              <a:defRPr sz="1600">
                <a:solidFill>
                  <a:schemeClr val="tx1"/>
                </a:solidFill>
              </a:defRPr>
            </a:lvl1pPr>
            <a:lvl2pPr marL="384048" indent="-182880">
              <a:buClr>
                <a:schemeClr val="tx1"/>
              </a:buClr>
              <a:buFont typeface="Arial" panose="020B0604020202020204" pitchFamily="34" charset="0"/>
              <a:buChar char="•"/>
              <a:defRPr sz="1400">
                <a:solidFill>
                  <a:schemeClr val="tx1"/>
                </a:solidFill>
              </a:defRPr>
            </a:lvl2pPr>
            <a:lvl3pPr marL="566928" indent="-182880">
              <a:buClr>
                <a:schemeClr val="tx1"/>
              </a:buClr>
              <a:buFont typeface="Arial" panose="020B0604020202020204" pitchFamily="34" charset="0"/>
              <a:buChar char="•"/>
              <a:defRPr sz="1100">
                <a:solidFill>
                  <a:schemeClr val="tx1"/>
                </a:solidFill>
              </a:defRPr>
            </a:lvl3pPr>
            <a:lvl4pPr marL="749808" indent="-182880">
              <a:buClr>
                <a:schemeClr val="tx1"/>
              </a:buClr>
              <a:buFont typeface="Arial" panose="020B0604020202020204" pitchFamily="34" charset="0"/>
              <a:buChar char="•"/>
              <a:defRPr sz="1100">
                <a:solidFill>
                  <a:schemeClr val="tx1"/>
                </a:solidFill>
              </a:defRPr>
            </a:lvl4pPr>
            <a:lvl5pPr marL="932688" indent="-182880">
              <a:buClr>
                <a:schemeClr val="tx1"/>
              </a:buClr>
              <a:buFont typeface="Arial" panose="020B0604020202020204" pitchFamily="34" charset="0"/>
              <a:buChar char="•"/>
              <a:defRPr sz="1100">
                <a:solidFill>
                  <a:schemeClr val="tx1"/>
                </a:solidFill>
              </a:defRPr>
            </a:lvl5pPr>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Tree>
    <p:extLst>
      <p:ext uri="{BB962C8B-B14F-4D97-AF65-F5344CB8AC3E}">
        <p14:creationId xmlns:p14="http://schemas.microsoft.com/office/powerpoint/2010/main" val="1626310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Bild mit Beschriftung">
    <p:bg>
      <p:bgPr>
        <a:solidFill>
          <a:schemeClr val="bg1"/>
        </a:solidFill>
        <a:effectLst/>
      </p:bgPr>
    </p:bg>
    <p:spTree>
      <p:nvGrpSpPr>
        <p:cNvPr id="1" name=""/>
        <p:cNvGrpSpPr/>
        <p:nvPr/>
      </p:nvGrpSpPr>
      <p:grpSpPr>
        <a:xfrm>
          <a:off x="0" y="0"/>
          <a:ext cx="0" cy="0"/>
          <a:chOff x="0" y="0"/>
          <a:chExt cx="0" cy="0"/>
        </a:xfrm>
      </p:grpSpPr>
      <p:sp>
        <p:nvSpPr>
          <p:cNvPr id="9" name="Rechteck">
            <a:extLst>
              <a:ext uri="{FF2B5EF4-FFF2-40B4-BE49-F238E27FC236}">
                <a16:creationId xmlns:a16="http://schemas.microsoft.com/office/drawing/2014/main" id="{9C88DF2D-0421-A94C-82C1-867E1E5E4907}"/>
              </a:ext>
            </a:extLst>
          </p:cNvPr>
          <p:cNvSpPr/>
          <p:nvPr userDrawn="1"/>
        </p:nvSpPr>
        <p:spPr>
          <a:xfrm>
            <a:off x="10993582" y="0"/>
            <a:ext cx="1198418" cy="6858000"/>
          </a:xfrm>
          <a:prstGeom prst="rect">
            <a:avLst/>
          </a:prstGeom>
          <a:solidFill>
            <a:schemeClr val="accent4"/>
          </a:solidFill>
          <a:ln w="12700">
            <a:miter lim="400000"/>
          </a:ln>
        </p:spPr>
        <p:txBody>
          <a:bodyPr lIns="0" tIns="0" rIns="0" bIns="0" rtlCol="0" anchor="ctr"/>
          <a:lstStyle/>
          <a:p>
            <a:pPr rtl="0">
              <a:defRPr sz="3200" b="0">
                <a:solidFill>
                  <a:srgbClr val="FFFFFF"/>
                </a:solidFill>
                <a:latin typeface="+mn-lt"/>
                <a:ea typeface="+mn-ea"/>
                <a:cs typeface="+mn-cs"/>
                <a:sym typeface="Helvetica Neue Medium"/>
              </a:defRPr>
            </a:pPr>
            <a:endParaRPr lang="de-DE" sz="1600" noProof="0" dirty="0"/>
          </a:p>
        </p:txBody>
      </p:sp>
      <p:sp>
        <p:nvSpPr>
          <p:cNvPr id="10" name="Rechteck">
            <a:extLst>
              <a:ext uri="{FF2B5EF4-FFF2-40B4-BE49-F238E27FC236}">
                <a16:creationId xmlns:a16="http://schemas.microsoft.com/office/drawing/2014/main" id="{334D05A3-7A20-9447-8D39-F2980D85413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rtlCol="0" anchor="ctr"/>
          <a:lstStyle/>
          <a:p>
            <a:pPr rtl="0">
              <a:defRPr sz="3200" b="0">
                <a:solidFill>
                  <a:srgbClr val="E8ECF2"/>
                </a:solidFill>
                <a:latin typeface="+mn-lt"/>
                <a:ea typeface="+mn-ea"/>
                <a:cs typeface="+mn-cs"/>
                <a:sym typeface="Helvetica Neue Medium"/>
              </a:defRPr>
            </a:pPr>
            <a:endParaRPr lang="de-DE" sz="1600" noProof="0" dirty="0"/>
          </a:p>
        </p:txBody>
      </p:sp>
      <p:sp>
        <p:nvSpPr>
          <p:cNvPr id="8" name="Rechteck 7">
            <a:extLst>
              <a:ext uri="{FF2B5EF4-FFF2-40B4-BE49-F238E27FC236}">
                <a16:creationId xmlns:a16="http://schemas.microsoft.com/office/drawing/2014/main" id="{DA134939-39C0-4522-A125-A13DFDA66490}"/>
              </a:ext>
            </a:extLst>
          </p:cNvPr>
          <p:cNvSpPr/>
          <p:nvPr/>
        </p:nvSpPr>
        <p:spPr>
          <a:xfrm>
            <a:off x="634999" y="3927894"/>
            <a:ext cx="10922000" cy="2326856"/>
          </a:xfrm>
          <a:prstGeom prst="rect">
            <a:avLst/>
          </a:prstGeom>
          <a:solidFill>
            <a:srgbClr val="F6F9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Bildplatzhalter 2"/>
          <p:cNvSpPr>
            <a:spLocks noGrp="1" noChangeAspect="1"/>
          </p:cNvSpPr>
          <p:nvPr>
            <p:ph type="pic" idx="1"/>
          </p:nvPr>
        </p:nvSpPr>
        <p:spPr>
          <a:xfrm>
            <a:off x="635001" y="603250"/>
            <a:ext cx="10921998" cy="3294019"/>
          </a:xfrm>
          <a:solidFill>
            <a:schemeClr val="bg1"/>
          </a:solidFill>
        </p:spPr>
        <p:txBody>
          <a:bodyPr lIns="457200" tIns="457200"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de-DE" noProof="0"/>
              <a:t>Bild durch Klicken auf Symbol hinzufügen</a:t>
            </a:r>
            <a:endParaRPr lang="de-DE" noProof="0" dirty="0"/>
          </a:p>
        </p:txBody>
      </p:sp>
      <p:sp>
        <p:nvSpPr>
          <p:cNvPr id="2" name="Titel 1"/>
          <p:cNvSpPr>
            <a:spLocks noGrp="1"/>
          </p:cNvSpPr>
          <p:nvPr>
            <p:ph type="title"/>
          </p:nvPr>
        </p:nvSpPr>
        <p:spPr>
          <a:xfrm>
            <a:off x="1097279" y="4298078"/>
            <a:ext cx="10113645" cy="743682"/>
          </a:xfrm>
          <a:prstGeom prst="rect">
            <a:avLst/>
          </a:prstGeom>
        </p:spPr>
        <p:txBody>
          <a:bodyPr tIns="0" bIns="0" rtlCol="0" anchor="b">
            <a:noAutofit/>
          </a:bodyPr>
          <a:lstStyle>
            <a:lvl1pPr>
              <a:defRPr sz="3600" b="0">
                <a:solidFill>
                  <a:schemeClr val="tx1"/>
                </a:solidFill>
              </a:defRPr>
            </a:lvl1pPr>
          </a:lstStyle>
          <a:p>
            <a:pPr rtl="0"/>
            <a:r>
              <a:rPr lang="de-DE" noProof="0"/>
              <a:t>Mastertitelformat bearbeiten</a:t>
            </a:r>
            <a:endParaRPr lang="de-DE" noProof="0" dirty="0"/>
          </a:p>
        </p:txBody>
      </p:sp>
      <p:sp>
        <p:nvSpPr>
          <p:cNvPr id="4" name="Textplatzhalter 3"/>
          <p:cNvSpPr>
            <a:spLocks noGrp="1"/>
          </p:cNvSpPr>
          <p:nvPr>
            <p:ph type="body" sz="half" idx="2"/>
          </p:nvPr>
        </p:nvSpPr>
        <p:spPr>
          <a:xfrm>
            <a:off x="1097279" y="5213716"/>
            <a:ext cx="10113264" cy="609600"/>
          </a:xfrm>
        </p:spPr>
        <p:txBody>
          <a:bodyPr lIns="91440" tIns="0" rIns="91440" bIns="0" rtlCol="0">
            <a:normAutofit/>
          </a:bodyPr>
          <a:lstStyle>
            <a:lvl1pPr marL="0" indent="0">
              <a:spcBef>
                <a:spcPts val="0"/>
              </a:spcBef>
              <a:spcAft>
                <a:spcPts val="600"/>
              </a:spcAft>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e-DE" noProof="0"/>
              <a:t>Mastertextformat bearbeiten</a:t>
            </a:r>
          </a:p>
        </p:txBody>
      </p:sp>
      <p:sp>
        <p:nvSpPr>
          <p:cNvPr id="5" name="Datumsplatzhalter 4"/>
          <p:cNvSpPr>
            <a:spLocks noGrp="1"/>
          </p:cNvSpPr>
          <p:nvPr>
            <p:ph type="dt" sz="half" idx="10"/>
          </p:nvPr>
        </p:nvSpPr>
        <p:spPr/>
        <p:txBody>
          <a:bodyPr rtlCol="0"/>
          <a:lstStyle>
            <a:lvl1pPr>
              <a:defRPr/>
            </a:lvl1pPr>
          </a:lstStyle>
          <a:p>
            <a:pPr rtl="0"/>
            <a:fld id="{EAE4ECAB-8FCB-4DC9-B348-D1CF2B8EFFE7}" type="datetime1">
              <a:rPr lang="de-DE" noProof="0" smtClean="0"/>
              <a:t>24.06.2021</a:t>
            </a:fld>
            <a:endParaRPr lang="de-DE" noProof="0" dirty="0"/>
          </a:p>
        </p:txBody>
      </p:sp>
      <p:sp>
        <p:nvSpPr>
          <p:cNvPr id="6" name="Fußzeilenplatzhalter 5"/>
          <p:cNvSpPr>
            <a:spLocks noGrp="1"/>
          </p:cNvSpPr>
          <p:nvPr>
            <p:ph type="ftr" sz="quarter" idx="11"/>
          </p:nvPr>
        </p:nvSpPr>
        <p:spPr>
          <a:xfrm>
            <a:off x="1097279" y="6446838"/>
            <a:ext cx="6818262" cy="365125"/>
          </a:xfrm>
        </p:spPr>
        <p:txBody>
          <a:bodyPr rtlCol="0"/>
          <a:lstStyle/>
          <a:p>
            <a:pPr algn="l" rtl="0"/>
            <a:endParaRPr lang="de-DE" noProof="0" dirty="0"/>
          </a:p>
        </p:txBody>
      </p:sp>
      <p:sp>
        <p:nvSpPr>
          <p:cNvPr id="7" name="Foliennummernplatzhalter 6"/>
          <p:cNvSpPr>
            <a:spLocks noGrp="1"/>
          </p:cNvSpPr>
          <p:nvPr>
            <p:ph type="sldNum" sz="quarter" idx="12"/>
          </p:nvPr>
        </p:nvSpPr>
        <p:spPr/>
        <p:txBody>
          <a:bodyPr rtlCol="0"/>
          <a:lstStyle/>
          <a:p>
            <a:pPr rtl="0"/>
            <a:fld id="{3A98EE3D-8CD1-4C3F-BD1C-C98C9596463C}" type="slidenum">
              <a:rPr lang="de-DE" noProof="0" smtClean="0"/>
              <a:t>‹Nr.›</a:t>
            </a:fld>
            <a:endParaRPr lang="de-DE" noProof="0" dirty="0"/>
          </a:p>
        </p:txBody>
      </p:sp>
    </p:spTree>
    <p:extLst>
      <p:ext uri="{BB962C8B-B14F-4D97-AF65-F5344CB8AC3E}">
        <p14:creationId xmlns:p14="http://schemas.microsoft.com/office/powerpoint/2010/main" val="4046387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Abschnittsüberschrift">
    <p:bg>
      <p:bgPr>
        <a:solidFill>
          <a:schemeClr val="bg1"/>
        </a:solidFill>
        <a:effectLst/>
      </p:bgPr>
    </p:bg>
    <p:spTree>
      <p:nvGrpSpPr>
        <p:cNvPr id="1" name=""/>
        <p:cNvGrpSpPr/>
        <p:nvPr/>
      </p:nvGrpSpPr>
      <p:grpSpPr>
        <a:xfrm>
          <a:off x="0" y="0"/>
          <a:ext cx="0" cy="0"/>
          <a:chOff x="0" y="0"/>
          <a:chExt cx="0" cy="0"/>
        </a:xfrm>
      </p:grpSpPr>
      <p:sp>
        <p:nvSpPr>
          <p:cNvPr id="12" name="Rechteck">
            <a:extLst>
              <a:ext uri="{FF2B5EF4-FFF2-40B4-BE49-F238E27FC236}">
                <a16:creationId xmlns:a16="http://schemas.microsoft.com/office/drawing/2014/main" id="{F9512BDE-EEA0-404B-8D45-8AA93D61DABC}"/>
              </a:ext>
            </a:extLst>
          </p:cNvPr>
          <p:cNvSpPr/>
          <p:nvPr userDrawn="1"/>
        </p:nvSpPr>
        <p:spPr>
          <a:xfrm flipH="1">
            <a:off x="4217870" y="0"/>
            <a:ext cx="3599236" cy="6857999"/>
          </a:xfrm>
          <a:prstGeom prst="rect">
            <a:avLst/>
          </a:prstGeom>
          <a:solidFill>
            <a:schemeClr val="accent4"/>
          </a:solidFill>
          <a:ln w="12700">
            <a:miter lim="400000"/>
          </a:ln>
        </p:spPr>
        <p:txBody>
          <a:bodyPr lIns="0" tIns="0" rIns="0" bIns="0" rtlCol="0" anchor="ctr"/>
          <a:lstStyle/>
          <a:p>
            <a:pPr rtl="0">
              <a:defRPr sz="3200" b="0">
                <a:solidFill>
                  <a:srgbClr val="FFFFFF"/>
                </a:solidFill>
                <a:latin typeface="+mn-lt"/>
                <a:ea typeface="+mn-ea"/>
                <a:cs typeface="+mn-cs"/>
                <a:sym typeface="Helvetica Neue Medium"/>
              </a:defRPr>
            </a:pPr>
            <a:endParaRPr lang="de-DE" sz="1600" noProof="0" dirty="0"/>
          </a:p>
        </p:txBody>
      </p:sp>
      <p:sp>
        <p:nvSpPr>
          <p:cNvPr id="11" name="Rechteck">
            <a:extLst>
              <a:ext uri="{FF2B5EF4-FFF2-40B4-BE49-F238E27FC236}">
                <a16:creationId xmlns:a16="http://schemas.microsoft.com/office/drawing/2014/main" id="{E1223535-0F2F-6340-80B9-0B5D9364A13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rtlCol="0" anchor="ctr"/>
          <a:lstStyle/>
          <a:p>
            <a:pPr rtl="0">
              <a:defRPr sz="3200" b="0">
                <a:solidFill>
                  <a:srgbClr val="E8ECF2"/>
                </a:solidFill>
                <a:latin typeface="+mn-lt"/>
                <a:ea typeface="+mn-ea"/>
                <a:cs typeface="+mn-cs"/>
                <a:sym typeface="Helvetica Neue Medium"/>
              </a:defRPr>
            </a:pPr>
            <a:endParaRPr lang="de-DE" sz="1600" noProof="0" dirty="0"/>
          </a:p>
        </p:txBody>
      </p:sp>
      <p:sp>
        <p:nvSpPr>
          <p:cNvPr id="2" name="Titel 1"/>
          <p:cNvSpPr>
            <a:spLocks noGrp="1"/>
          </p:cNvSpPr>
          <p:nvPr>
            <p:ph type="ctrTitle"/>
          </p:nvPr>
        </p:nvSpPr>
        <p:spPr>
          <a:xfrm>
            <a:off x="1097280" y="758952"/>
            <a:ext cx="10058400" cy="3566160"/>
          </a:xfrm>
          <a:prstGeom prst="rect">
            <a:avLst/>
          </a:prstGeom>
        </p:spPr>
        <p:txBody>
          <a:bodyPr rtlCol="0" anchor="b">
            <a:normAutofit/>
          </a:bodyPr>
          <a:lstStyle>
            <a:lvl1pPr algn="l">
              <a:lnSpc>
                <a:spcPct val="90000"/>
              </a:lnSpc>
              <a:defRPr sz="8000" cap="all" spc="-50" baseline="0">
                <a:solidFill>
                  <a:schemeClr val="tx1">
                    <a:lumMod val="85000"/>
                    <a:lumOff val="15000"/>
                  </a:schemeClr>
                </a:solidFill>
              </a:defRPr>
            </a:lvl1pPr>
          </a:lstStyle>
          <a:p>
            <a:pPr rtl="0"/>
            <a:r>
              <a:rPr lang="de-DE" noProof="0"/>
              <a:t>Mastertitelformat bearbeiten</a:t>
            </a:r>
            <a:endParaRPr lang="de-DE" noProof="0" dirty="0"/>
          </a:p>
        </p:txBody>
      </p:sp>
      <p:sp>
        <p:nvSpPr>
          <p:cNvPr id="3" name="Untertitel 2"/>
          <p:cNvSpPr>
            <a:spLocks noGrp="1"/>
          </p:cNvSpPr>
          <p:nvPr>
            <p:ph type="subTitle" idx="1"/>
          </p:nvPr>
        </p:nvSpPr>
        <p:spPr>
          <a:xfrm>
            <a:off x="1100051" y="4645152"/>
            <a:ext cx="10058400" cy="1143000"/>
          </a:xfrm>
        </p:spPr>
        <p:txBody>
          <a:bodyPr lIns="91440" rIns="91440" rtlCol="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de-DE" noProof="0"/>
              <a:t>Master-Untertitelformat bearbeiten</a:t>
            </a:r>
            <a:endParaRPr lang="de-DE" noProof="0" dirty="0"/>
          </a:p>
        </p:txBody>
      </p:sp>
      <p:sp>
        <p:nvSpPr>
          <p:cNvPr id="4" name="Datumsplatzhalter 3">
            <a:extLst>
              <a:ext uri="{FF2B5EF4-FFF2-40B4-BE49-F238E27FC236}">
                <a16:creationId xmlns:a16="http://schemas.microsoft.com/office/drawing/2014/main" id="{9925CCF1-92C0-4AF3-BFAF-4921631915AB}"/>
              </a:ext>
            </a:extLst>
          </p:cNvPr>
          <p:cNvSpPr>
            <a:spLocks noGrp="1"/>
          </p:cNvSpPr>
          <p:nvPr>
            <p:ph type="dt" sz="half" idx="10"/>
          </p:nvPr>
        </p:nvSpPr>
        <p:spPr/>
        <p:txBody>
          <a:bodyPr rtlCol="0"/>
          <a:lstStyle/>
          <a:p>
            <a:pPr rtl="0"/>
            <a:fld id="{F10F8DA6-25D1-4F92-AF51-CF33AA09F3A8}" type="datetime1">
              <a:rPr lang="de-DE" noProof="0" smtClean="0"/>
              <a:t>24.06.2021</a:t>
            </a:fld>
            <a:endParaRPr lang="de-DE" noProof="0" dirty="0"/>
          </a:p>
        </p:txBody>
      </p:sp>
      <p:sp>
        <p:nvSpPr>
          <p:cNvPr id="5" name="Fußzeilenplatzhalt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rtlCol="0"/>
          <a:lstStyle/>
          <a:p>
            <a:pPr rtl="0"/>
            <a:endParaRPr lang="de-DE" noProof="0" dirty="0"/>
          </a:p>
        </p:txBody>
      </p:sp>
      <p:sp>
        <p:nvSpPr>
          <p:cNvPr id="6" name="Foliennummernplatzhalt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rtlCol="0"/>
          <a:lstStyle/>
          <a:p>
            <a:pPr rtl="0"/>
            <a:fld id="{3A98EE3D-8CD1-4C3F-BD1C-C98C9596463C}" type="slidenum">
              <a:rPr lang="de-DE" noProof="0" smtClean="0"/>
              <a:t>‹Nr.›</a:t>
            </a:fld>
            <a:endParaRPr lang="de-DE" noProof="0" dirty="0"/>
          </a:p>
        </p:txBody>
      </p:sp>
    </p:spTree>
    <p:extLst>
      <p:ext uri="{BB962C8B-B14F-4D97-AF65-F5344CB8AC3E}">
        <p14:creationId xmlns:p14="http://schemas.microsoft.com/office/powerpoint/2010/main" val="1397075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bg>
      <p:bgPr>
        <a:solidFill>
          <a:schemeClr val="bg1"/>
        </a:solidFill>
        <a:effectLst/>
      </p:bgPr>
    </p:bg>
    <p:spTree>
      <p:nvGrpSpPr>
        <p:cNvPr id="1" name=""/>
        <p:cNvGrpSpPr/>
        <p:nvPr/>
      </p:nvGrpSpPr>
      <p:grpSpPr>
        <a:xfrm>
          <a:off x="0" y="0"/>
          <a:ext cx="0" cy="0"/>
          <a:chOff x="0" y="0"/>
          <a:chExt cx="0" cy="0"/>
        </a:xfrm>
      </p:grpSpPr>
      <p:sp>
        <p:nvSpPr>
          <p:cNvPr id="12" name="Rechteck">
            <a:extLst>
              <a:ext uri="{FF2B5EF4-FFF2-40B4-BE49-F238E27FC236}">
                <a16:creationId xmlns:a16="http://schemas.microsoft.com/office/drawing/2014/main" id="{202A34A5-A029-A246-82C6-D288185EB396}"/>
              </a:ext>
            </a:extLst>
          </p:cNvPr>
          <p:cNvSpPr/>
          <p:nvPr userDrawn="1"/>
        </p:nvSpPr>
        <p:spPr>
          <a:xfrm flipH="1">
            <a:off x="0" y="0"/>
            <a:ext cx="3351057" cy="6858000"/>
          </a:xfrm>
          <a:prstGeom prst="rect">
            <a:avLst/>
          </a:prstGeom>
          <a:solidFill>
            <a:schemeClr val="accent4"/>
          </a:solidFill>
          <a:ln w="12700">
            <a:miter lim="400000"/>
          </a:ln>
        </p:spPr>
        <p:txBody>
          <a:bodyPr lIns="0" tIns="0" rIns="0" bIns="0" rtlCol="0" anchor="ctr"/>
          <a:lstStyle/>
          <a:p>
            <a:pPr rtl="0">
              <a:defRPr sz="3200" b="0">
                <a:solidFill>
                  <a:srgbClr val="FFFFFF"/>
                </a:solidFill>
                <a:latin typeface="+mn-lt"/>
                <a:ea typeface="+mn-ea"/>
                <a:cs typeface="+mn-cs"/>
                <a:sym typeface="Helvetica Neue Medium"/>
              </a:defRPr>
            </a:pPr>
            <a:endParaRPr lang="de-DE" sz="1600" noProof="0" dirty="0"/>
          </a:p>
        </p:txBody>
      </p:sp>
      <p:sp>
        <p:nvSpPr>
          <p:cNvPr id="13" name="Rechteck">
            <a:extLst>
              <a:ext uri="{FF2B5EF4-FFF2-40B4-BE49-F238E27FC236}">
                <a16:creationId xmlns:a16="http://schemas.microsoft.com/office/drawing/2014/main" id="{2773E1D8-C87F-EE46-8284-575DCA498E81}"/>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rtlCol="0" anchor="ctr"/>
          <a:lstStyle/>
          <a:p>
            <a:pPr rtl="0">
              <a:defRPr sz="3200" b="0">
                <a:solidFill>
                  <a:srgbClr val="E8ECF2"/>
                </a:solidFill>
                <a:latin typeface="+mn-lt"/>
                <a:ea typeface="+mn-ea"/>
                <a:cs typeface="+mn-cs"/>
                <a:sym typeface="Helvetica Neue Medium"/>
              </a:defRPr>
            </a:pPr>
            <a:endParaRPr lang="de-DE" sz="1600" noProof="0" dirty="0"/>
          </a:p>
        </p:txBody>
      </p:sp>
      <p:sp>
        <p:nvSpPr>
          <p:cNvPr id="3" name="Inhaltsplatzhalter 2"/>
          <p:cNvSpPr>
            <a:spLocks noGrp="1"/>
          </p:cNvSpPr>
          <p:nvPr>
            <p:ph idx="1"/>
          </p:nvPr>
        </p:nvSpPr>
        <p:spPr/>
        <p:txBody>
          <a:bodyPr rtlCol="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
        <p:nvSpPr>
          <p:cNvPr id="7" name="Datumsplatzhalter 6">
            <a:extLst>
              <a:ext uri="{FF2B5EF4-FFF2-40B4-BE49-F238E27FC236}">
                <a16:creationId xmlns:a16="http://schemas.microsoft.com/office/drawing/2014/main" id="{354D8B55-9EA8-4B81-8E84-9B93B0A27559}"/>
              </a:ext>
            </a:extLst>
          </p:cNvPr>
          <p:cNvSpPr>
            <a:spLocks noGrp="1"/>
          </p:cNvSpPr>
          <p:nvPr>
            <p:ph type="dt" sz="half" idx="10"/>
          </p:nvPr>
        </p:nvSpPr>
        <p:spPr/>
        <p:txBody>
          <a:bodyPr rtlCol="0"/>
          <a:lstStyle/>
          <a:p>
            <a:pPr rtl="0"/>
            <a:fld id="{D5DAD866-A787-456F-9628-703DB9E7B4C3}" type="datetime1">
              <a:rPr lang="de-DE" noProof="0" smtClean="0"/>
              <a:t>24.06.2021</a:t>
            </a:fld>
            <a:endParaRPr lang="de-DE" noProof="0" dirty="0"/>
          </a:p>
        </p:txBody>
      </p:sp>
      <p:sp>
        <p:nvSpPr>
          <p:cNvPr id="8" name="Fußzeilenplatzhalt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rtlCol="0"/>
          <a:lstStyle/>
          <a:p>
            <a:pPr rtl="0"/>
            <a:endParaRPr lang="de-DE" noProof="0" dirty="0"/>
          </a:p>
        </p:txBody>
      </p:sp>
      <p:sp>
        <p:nvSpPr>
          <p:cNvPr id="9" name="Foliennummernplatzhalt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rtlCol="0"/>
          <a:lstStyle/>
          <a:p>
            <a:pPr rtl="0"/>
            <a:fld id="{3A98EE3D-8CD1-4C3F-BD1C-C98C9596463C}" type="slidenum">
              <a:rPr lang="de-DE" noProof="0" smtClean="0"/>
              <a:t>‹Nr.›</a:t>
            </a:fld>
            <a:endParaRPr lang="de-DE" noProof="0" dirty="0"/>
          </a:p>
        </p:txBody>
      </p:sp>
      <p:sp>
        <p:nvSpPr>
          <p:cNvPr id="11" name="Titelplatzhalter 1">
            <a:extLst>
              <a:ext uri="{FF2B5EF4-FFF2-40B4-BE49-F238E27FC236}">
                <a16:creationId xmlns:a16="http://schemas.microsoft.com/office/drawing/2014/main" id="{C429A40D-770E-C144-A5B5-6A4442C09C24}"/>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pPr rtl="0"/>
            <a:r>
              <a:rPr lang="de-DE" noProof="0" dirty="0"/>
              <a:t>TITELMASTERFORMATVORLAGE DURCH KLICKEN BEARBEITEN</a:t>
            </a:r>
          </a:p>
        </p:txBody>
      </p:sp>
    </p:spTree>
    <p:extLst>
      <p:ext uri="{BB962C8B-B14F-4D97-AF65-F5344CB8AC3E}">
        <p14:creationId xmlns:p14="http://schemas.microsoft.com/office/powerpoint/2010/main" val="3432407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gleich">
    <p:bg>
      <p:bgPr>
        <a:solidFill>
          <a:schemeClr val="bg1"/>
        </a:solidFill>
        <a:effectLst/>
      </p:bgPr>
    </p:bg>
    <p:spTree>
      <p:nvGrpSpPr>
        <p:cNvPr id="1" name=""/>
        <p:cNvGrpSpPr/>
        <p:nvPr/>
      </p:nvGrpSpPr>
      <p:grpSpPr>
        <a:xfrm>
          <a:off x="0" y="0"/>
          <a:ext cx="0" cy="0"/>
          <a:chOff x="0" y="0"/>
          <a:chExt cx="0" cy="0"/>
        </a:xfrm>
      </p:grpSpPr>
      <p:sp>
        <p:nvSpPr>
          <p:cNvPr id="15" name="Rechteck">
            <a:extLst>
              <a:ext uri="{FF2B5EF4-FFF2-40B4-BE49-F238E27FC236}">
                <a16:creationId xmlns:a16="http://schemas.microsoft.com/office/drawing/2014/main" id="{64248D99-2B30-464D-B9B7-4E5C3A1F3FB2}"/>
              </a:ext>
            </a:extLst>
          </p:cNvPr>
          <p:cNvSpPr/>
          <p:nvPr userDrawn="1"/>
        </p:nvSpPr>
        <p:spPr>
          <a:xfrm flipH="1">
            <a:off x="0" y="0"/>
            <a:ext cx="6096000" cy="6858000"/>
          </a:xfrm>
          <a:prstGeom prst="rect">
            <a:avLst/>
          </a:prstGeom>
          <a:solidFill>
            <a:schemeClr val="accent4"/>
          </a:solidFill>
          <a:ln w="12700">
            <a:miter lim="400000"/>
          </a:ln>
        </p:spPr>
        <p:txBody>
          <a:bodyPr lIns="0" tIns="0" rIns="0" bIns="0" rtlCol="0" anchor="ctr"/>
          <a:lstStyle/>
          <a:p>
            <a:pPr rtl="0">
              <a:defRPr sz="3200" b="0">
                <a:solidFill>
                  <a:srgbClr val="FFFFFF"/>
                </a:solidFill>
                <a:latin typeface="+mn-lt"/>
                <a:ea typeface="+mn-ea"/>
                <a:cs typeface="+mn-cs"/>
                <a:sym typeface="Helvetica Neue Medium"/>
              </a:defRPr>
            </a:pPr>
            <a:endParaRPr lang="de-DE" sz="1600" noProof="0" dirty="0"/>
          </a:p>
        </p:txBody>
      </p:sp>
      <p:sp>
        <p:nvSpPr>
          <p:cNvPr id="16" name="Rechteck">
            <a:extLst>
              <a:ext uri="{FF2B5EF4-FFF2-40B4-BE49-F238E27FC236}">
                <a16:creationId xmlns:a16="http://schemas.microsoft.com/office/drawing/2014/main" id="{3FAFF55B-FDE6-394B-A39B-22627D8FB6E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rtlCol="0" anchor="ctr"/>
          <a:lstStyle/>
          <a:p>
            <a:pPr rtl="0">
              <a:defRPr sz="3200" b="0">
                <a:solidFill>
                  <a:srgbClr val="E8ECF2"/>
                </a:solidFill>
                <a:latin typeface="+mn-lt"/>
                <a:ea typeface="+mn-ea"/>
                <a:cs typeface="+mn-cs"/>
                <a:sym typeface="Helvetica Neue Medium"/>
              </a:defRPr>
            </a:pPr>
            <a:endParaRPr lang="de-DE" sz="1600" noProof="0" dirty="0"/>
          </a:p>
        </p:txBody>
      </p:sp>
      <p:sp>
        <p:nvSpPr>
          <p:cNvPr id="3" name="Textplatzhalter 2"/>
          <p:cNvSpPr>
            <a:spLocks noGrp="1"/>
          </p:cNvSpPr>
          <p:nvPr>
            <p:ph type="body" idx="1"/>
          </p:nvPr>
        </p:nvSpPr>
        <p:spPr>
          <a:xfrm>
            <a:off x="1097280"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noProof="0"/>
              <a:t>Mastertextformat bearbeiten</a:t>
            </a:r>
          </a:p>
        </p:txBody>
      </p:sp>
      <p:sp>
        <p:nvSpPr>
          <p:cNvPr id="4" name="Inhaltsplatzhalter 3"/>
          <p:cNvSpPr>
            <a:spLocks noGrp="1"/>
          </p:cNvSpPr>
          <p:nvPr>
            <p:ph sz="half" idx="2"/>
          </p:nvPr>
        </p:nvSpPr>
        <p:spPr>
          <a:xfrm>
            <a:off x="1097280" y="2958274"/>
            <a:ext cx="4639736" cy="2910821"/>
          </a:xfrm>
        </p:spPr>
        <p:txBody>
          <a:bodyPr rtlCol="0">
            <a:normAutofit/>
          </a:bodyPr>
          <a:lstStyle>
            <a:lvl1pPr>
              <a:defRPr sz="1600">
                <a:solidFill>
                  <a:schemeClr val="tx1"/>
                </a:solidFill>
              </a:defRPr>
            </a:lvl1pPr>
            <a:lvl2pPr>
              <a:defRPr sz="14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
        <p:nvSpPr>
          <p:cNvPr id="5" name="Textplatzhalter 4"/>
          <p:cNvSpPr>
            <a:spLocks noGrp="1"/>
          </p:cNvSpPr>
          <p:nvPr>
            <p:ph type="body" sz="quarter" idx="3"/>
          </p:nvPr>
        </p:nvSpPr>
        <p:spPr>
          <a:xfrm>
            <a:off x="6515944" y="2057400"/>
            <a:ext cx="4639736" cy="736282"/>
          </a:xfrm>
        </p:spPr>
        <p:txBody>
          <a:bodyPr lIns="91440" rIns="91440" rtlCol="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noProof="0"/>
              <a:t>Mastertextformat bearbeiten</a:t>
            </a:r>
          </a:p>
        </p:txBody>
      </p:sp>
      <p:sp>
        <p:nvSpPr>
          <p:cNvPr id="6" name="Inhaltsplatzhalter 5"/>
          <p:cNvSpPr>
            <a:spLocks noGrp="1"/>
          </p:cNvSpPr>
          <p:nvPr>
            <p:ph sz="quarter" idx="4"/>
          </p:nvPr>
        </p:nvSpPr>
        <p:spPr>
          <a:xfrm>
            <a:off x="6515944" y="2958273"/>
            <a:ext cx="4639736" cy="2910821"/>
          </a:xfrm>
        </p:spPr>
        <p:txBody>
          <a:bodyPr rtlCol="0">
            <a:normAutofit/>
          </a:bodyPr>
          <a:lstStyle>
            <a:lvl1pPr>
              <a:defRPr sz="1600">
                <a:solidFill>
                  <a:schemeClr val="tx1"/>
                </a:solidFill>
              </a:defRPr>
            </a:lvl1pPr>
            <a:lvl2pPr>
              <a:defRPr sz="14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
        <p:nvSpPr>
          <p:cNvPr id="2" name="Datumsplatzhalter 1">
            <a:extLst>
              <a:ext uri="{FF2B5EF4-FFF2-40B4-BE49-F238E27FC236}">
                <a16:creationId xmlns:a16="http://schemas.microsoft.com/office/drawing/2014/main" id="{8AF8A515-AA94-45D1-9223-5C2272618D85}"/>
              </a:ext>
            </a:extLst>
          </p:cNvPr>
          <p:cNvSpPr>
            <a:spLocks noGrp="1"/>
          </p:cNvSpPr>
          <p:nvPr>
            <p:ph type="dt" sz="half" idx="10"/>
          </p:nvPr>
        </p:nvSpPr>
        <p:spPr/>
        <p:txBody>
          <a:bodyPr rtlCol="0"/>
          <a:lstStyle/>
          <a:p>
            <a:pPr rtl="0"/>
            <a:fld id="{C2CF55B7-CF3E-4C31-93FB-E93000A9D861}" type="datetime1">
              <a:rPr lang="de-DE" noProof="0" smtClean="0"/>
              <a:t>24.06.2021</a:t>
            </a:fld>
            <a:endParaRPr lang="de-DE" noProof="0" dirty="0"/>
          </a:p>
        </p:txBody>
      </p:sp>
      <p:sp>
        <p:nvSpPr>
          <p:cNvPr id="11" name="Fußzeilenplatzhalt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rtlCol="0"/>
          <a:lstStyle/>
          <a:p>
            <a:pPr rtl="0"/>
            <a:endParaRPr lang="de-DE" noProof="0" dirty="0"/>
          </a:p>
        </p:txBody>
      </p:sp>
      <p:sp>
        <p:nvSpPr>
          <p:cNvPr id="12" name="Foliennummernplatzhalt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rtlCol="0"/>
          <a:lstStyle/>
          <a:p>
            <a:pPr rtl="0"/>
            <a:fld id="{3A98EE3D-8CD1-4C3F-BD1C-C98C9596463C}" type="slidenum">
              <a:rPr lang="de-DE" noProof="0" smtClean="0"/>
              <a:t>‹Nr.›</a:t>
            </a:fld>
            <a:endParaRPr lang="de-DE" noProof="0" dirty="0"/>
          </a:p>
        </p:txBody>
      </p:sp>
      <p:sp>
        <p:nvSpPr>
          <p:cNvPr id="17" name="Titelplatzhalter 1">
            <a:extLst>
              <a:ext uri="{FF2B5EF4-FFF2-40B4-BE49-F238E27FC236}">
                <a16:creationId xmlns:a16="http://schemas.microsoft.com/office/drawing/2014/main" id="{99E345E4-E77C-484E-9FBB-E4EC71F08545}"/>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pPr rtl="0"/>
            <a:r>
              <a:rPr lang="de-DE" noProof="0" dirty="0"/>
              <a:t>TITELMASTERFORMAT DURCH KLICKEN BEARBEITEN</a:t>
            </a:r>
          </a:p>
        </p:txBody>
      </p:sp>
    </p:spTree>
    <p:extLst>
      <p:ext uri="{BB962C8B-B14F-4D97-AF65-F5344CB8AC3E}">
        <p14:creationId xmlns:p14="http://schemas.microsoft.com/office/powerpoint/2010/main" val="2423224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r Titel">
    <p:bg>
      <p:bgPr>
        <a:solidFill>
          <a:schemeClr val="bg1"/>
        </a:solidFill>
        <a:effectLst/>
      </p:bgPr>
    </p:bg>
    <p:spTree>
      <p:nvGrpSpPr>
        <p:cNvPr id="1" name=""/>
        <p:cNvGrpSpPr/>
        <p:nvPr/>
      </p:nvGrpSpPr>
      <p:grpSpPr>
        <a:xfrm>
          <a:off x="0" y="0"/>
          <a:ext cx="0" cy="0"/>
          <a:chOff x="0" y="0"/>
          <a:chExt cx="0" cy="0"/>
        </a:xfrm>
      </p:grpSpPr>
      <p:sp>
        <p:nvSpPr>
          <p:cNvPr id="9" name="Rechteck">
            <a:extLst>
              <a:ext uri="{FF2B5EF4-FFF2-40B4-BE49-F238E27FC236}">
                <a16:creationId xmlns:a16="http://schemas.microsoft.com/office/drawing/2014/main" id="{83ACCAC0-2C8A-CE43-8C55-22BB53C73920}"/>
              </a:ext>
            </a:extLst>
          </p:cNvPr>
          <p:cNvSpPr/>
          <p:nvPr userDrawn="1"/>
        </p:nvSpPr>
        <p:spPr>
          <a:xfrm flipH="1">
            <a:off x="0" y="0"/>
            <a:ext cx="3351057" cy="6858000"/>
          </a:xfrm>
          <a:prstGeom prst="rect">
            <a:avLst/>
          </a:prstGeom>
          <a:solidFill>
            <a:schemeClr val="accent4"/>
          </a:solidFill>
          <a:ln w="12700">
            <a:miter lim="400000"/>
          </a:ln>
        </p:spPr>
        <p:txBody>
          <a:bodyPr lIns="0" tIns="0" rIns="0" bIns="0" rtlCol="0" anchor="ctr"/>
          <a:lstStyle/>
          <a:p>
            <a:pPr rtl="0">
              <a:defRPr sz="3200" b="0">
                <a:solidFill>
                  <a:srgbClr val="FFFFFF"/>
                </a:solidFill>
                <a:latin typeface="+mn-lt"/>
                <a:ea typeface="+mn-ea"/>
                <a:cs typeface="+mn-cs"/>
                <a:sym typeface="Helvetica Neue Medium"/>
              </a:defRPr>
            </a:pPr>
            <a:endParaRPr lang="de-DE" sz="1600" noProof="0" dirty="0"/>
          </a:p>
        </p:txBody>
      </p:sp>
      <p:sp>
        <p:nvSpPr>
          <p:cNvPr id="10" name="Rechteck">
            <a:extLst>
              <a:ext uri="{FF2B5EF4-FFF2-40B4-BE49-F238E27FC236}">
                <a16:creationId xmlns:a16="http://schemas.microsoft.com/office/drawing/2014/main" id="{A400A9BD-AA60-E24D-9FC2-722758C8C933}"/>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rtlCol="0" anchor="ctr"/>
          <a:lstStyle/>
          <a:p>
            <a:pPr rtl="0">
              <a:defRPr sz="3200" b="0">
                <a:solidFill>
                  <a:srgbClr val="E8ECF2"/>
                </a:solidFill>
                <a:latin typeface="+mn-lt"/>
                <a:ea typeface="+mn-ea"/>
                <a:cs typeface="+mn-cs"/>
                <a:sym typeface="Helvetica Neue Medium"/>
              </a:defRPr>
            </a:pPr>
            <a:endParaRPr lang="de-DE" sz="1600" noProof="0" dirty="0"/>
          </a:p>
        </p:txBody>
      </p:sp>
      <p:sp>
        <p:nvSpPr>
          <p:cNvPr id="6" name="Datumsplatzhalter 5">
            <a:extLst>
              <a:ext uri="{FF2B5EF4-FFF2-40B4-BE49-F238E27FC236}">
                <a16:creationId xmlns:a16="http://schemas.microsoft.com/office/drawing/2014/main" id="{7392073F-158F-44A3-8913-917AFFC1BC20}"/>
              </a:ext>
            </a:extLst>
          </p:cNvPr>
          <p:cNvSpPr>
            <a:spLocks noGrp="1"/>
          </p:cNvSpPr>
          <p:nvPr>
            <p:ph type="dt" sz="half" idx="10"/>
          </p:nvPr>
        </p:nvSpPr>
        <p:spPr/>
        <p:txBody>
          <a:bodyPr rtlCol="0"/>
          <a:lstStyle/>
          <a:p>
            <a:pPr rtl="0"/>
            <a:fld id="{CE19D909-AEF0-4BA8-BA37-834C2668EAAB}" type="datetime1">
              <a:rPr lang="de-DE" noProof="0" smtClean="0"/>
              <a:t>24.06.2021</a:t>
            </a:fld>
            <a:endParaRPr lang="de-DE" noProof="0" dirty="0"/>
          </a:p>
        </p:txBody>
      </p:sp>
      <p:sp>
        <p:nvSpPr>
          <p:cNvPr id="7" name="Fußzeilenplatzhalt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rtlCol="0"/>
          <a:lstStyle/>
          <a:p>
            <a:pPr rtl="0"/>
            <a:endParaRPr lang="de-DE" noProof="0" dirty="0"/>
          </a:p>
        </p:txBody>
      </p:sp>
      <p:sp>
        <p:nvSpPr>
          <p:cNvPr id="8" name="Foliennummernplatzhalt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rtlCol="0"/>
          <a:lstStyle/>
          <a:p>
            <a:pPr rtl="0"/>
            <a:fld id="{3A98EE3D-8CD1-4C3F-BD1C-C98C9596463C}" type="slidenum">
              <a:rPr lang="de-DE" noProof="0" smtClean="0"/>
              <a:t>‹Nr.›</a:t>
            </a:fld>
            <a:endParaRPr lang="de-DE" noProof="0" dirty="0"/>
          </a:p>
        </p:txBody>
      </p:sp>
      <p:sp>
        <p:nvSpPr>
          <p:cNvPr id="14" name="Titelplatzhalter 1">
            <a:extLst>
              <a:ext uri="{FF2B5EF4-FFF2-40B4-BE49-F238E27FC236}">
                <a16:creationId xmlns:a16="http://schemas.microsoft.com/office/drawing/2014/main" id="{D4076461-FF7A-8843-B7F9-D041F3FB22FC}"/>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pPr rtl="0"/>
            <a:r>
              <a:rPr lang="de-DE" noProof="0" dirty="0"/>
              <a:t>TITELMASTERFORMATVORLAGE DURCH KLICKEN BEARBEITEN</a:t>
            </a:r>
          </a:p>
        </p:txBody>
      </p:sp>
    </p:spTree>
    <p:extLst>
      <p:ext uri="{BB962C8B-B14F-4D97-AF65-F5344CB8AC3E}">
        <p14:creationId xmlns:p14="http://schemas.microsoft.com/office/powerpoint/2010/main" val="302039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
    <p:bg>
      <p:bgPr>
        <a:solidFill>
          <a:schemeClr val="bg1"/>
        </a:solidFill>
        <a:effectLst/>
      </p:bgPr>
    </p:bg>
    <p:spTree>
      <p:nvGrpSpPr>
        <p:cNvPr id="1" name=""/>
        <p:cNvGrpSpPr/>
        <p:nvPr/>
      </p:nvGrpSpPr>
      <p:grpSpPr>
        <a:xfrm>
          <a:off x="0" y="0"/>
          <a:ext cx="0" cy="0"/>
          <a:chOff x="0" y="0"/>
          <a:chExt cx="0" cy="0"/>
        </a:xfrm>
      </p:grpSpPr>
      <p:sp>
        <p:nvSpPr>
          <p:cNvPr id="11" name="Rechteck">
            <a:extLst>
              <a:ext uri="{FF2B5EF4-FFF2-40B4-BE49-F238E27FC236}">
                <a16:creationId xmlns:a16="http://schemas.microsoft.com/office/drawing/2014/main" id="{35FB147F-5DC4-B24C-B8CB-D3DA74290381}"/>
              </a:ext>
            </a:extLst>
          </p:cNvPr>
          <p:cNvSpPr/>
          <p:nvPr userDrawn="1"/>
        </p:nvSpPr>
        <p:spPr>
          <a:xfrm>
            <a:off x="1" y="3429000"/>
            <a:ext cx="12192000" cy="3429000"/>
          </a:xfrm>
          <a:prstGeom prst="rect">
            <a:avLst/>
          </a:prstGeom>
          <a:solidFill>
            <a:schemeClr val="accent4"/>
          </a:solidFill>
          <a:ln w="12700">
            <a:miter lim="400000"/>
          </a:ln>
        </p:spPr>
        <p:txBody>
          <a:bodyPr lIns="0" tIns="0" rIns="0" bIns="0" rtlCol="0" anchor="ctr"/>
          <a:lstStyle/>
          <a:p>
            <a:pPr rtl="0">
              <a:defRPr sz="3200" b="0">
                <a:solidFill>
                  <a:srgbClr val="FFFFFF"/>
                </a:solidFill>
                <a:latin typeface="+mn-lt"/>
                <a:ea typeface="+mn-ea"/>
                <a:cs typeface="+mn-cs"/>
                <a:sym typeface="Helvetica Neue Medium"/>
              </a:defRPr>
            </a:pPr>
            <a:endParaRPr lang="de-DE" sz="1600" noProof="0" dirty="0"/>
          </a:p>
        </p:txBody>
      </p:sp>
      <p:sp>
        <p:nvSpPr>
          <p:cNvPr id="10" name="Rechteck">
            <a:extLst>
              <a:ext uri="{FF2B5EF4-FFF2-40B4-BE49-F238E27FC236}">
                <a16:creationId xmlns:a16="http://schemas.microsoft.com/office/drawing/2014/main" id="{A400A9BD-AA60-E24D-9FC2-722758C8C933}"/>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rtlCol="0" anchor="ctr"/>
          <a:lstStyle/>
          <a:p>
            <a:pPr rtl="0">
              <a:defRPr sz="3200" b="0">
                <a:solidFill>
                  <a:srgbClr val="E8ECF2"/>
                </a:solidFill>
                <a:latin typeface="+mn-lt"/>
                <a:ea typeface="+mn-ea"/>
                <a:cs typeface="+mn-cs"/>
                <a:sym typeface="Helvetica Neue Medium"/>
              </a:defRPr>
            </a:pPr>
            <a:endParaRPr lang="de-DE" sz="1600" noProof="0" dirty="0"/>
          </a:p>
        </p:txBody>
      </p:sp>
      <p:sp>
        <p:nvSpPr>
          <p:cNvPr id="6" name="Datumsplatzhalter 5">
            <a:extLst>
              <a:ext uri="{FF2B5EF4-FFF2-40B4-BE49-F238E27FC236}">
                <a16:creationId xmlns:a16="http://schemas.microsoft.com/office/drawing/2014/main" id="{7392073F-158F-44A3-8913-917AFFC1BC20}"/>
              </a:ext>
            </a:extLst>
          </p:cNvPr>
          <p:cNvSpPr>
            <a:spLocks noGrp="1"/>
          </p:cNvSpPr>
          <p:nvPr>
            <p:ph type="dt" sz="half" idx="10"/>
          </p:nvPr>
        </p:nvSpPr>
        <p:spPr/>
        <p:txBody>
          <a:bodyPr rtlCol="0"/>
          <a:lstStyle/>
          <a:p>
            <a:pPr rtl="0"/>
            <a:fld id="{5AD38204-DFDC-4987-8582-EEF0029795D0}" type="datetime1">
              <a:rPr lang="de-DE" noProof="0" smtClean="0"/>
              <a:t>24.06.2021</a:t>
            </a:fld>
            <a:endParaRPr lang="de-DE" noProof="0" dirty="0"/>
          </a:p>
        </p:txBody>
      </p:sp>
      <p:sp>
        <p:nvSpPr>
          <p:cNvPr id="7" name="Fußzeilenplatzhalt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rtlCol="0"/>
          <a:lstStyle/>
          <a:p>
            <a:pPr rtl="0"/>
            <a:endParaRPr lang="de-DE" noProof="0" dirty="0"/>
          </a:p>
        </p:txBody>
      </p:sp>
      <p:sp>
        <p:nvSpPr>
          <p:cNvPr id="8" name="Foliennummernplatzhalt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rtlCol="0"/>
          <a:lstStyle/>
          <a:p>
            <a:pPr rtl="0"/>
            <a:fld id="{3A98EE3D-8CD1-4C3F-BD1C-C98C9596463C}" type="slidenum">
              <a:rPr lang="de-DE" noProof="0" smtClean="0"/>
              <a:t>‹Nr.›</a:t>
            </a:fld>
            <a:endParaRPr lang="de-DE" noProof="0" dirty="0"/>
          </a:p>
        </p:txBody>
      </p:sp>
      <p:sp>
        <p:nvSpPr>
          <p:cNvPr id="19" name="Bildplatzhalter 3">
            <a:extLst>
              <a:ext uri="{FF2B5EF4-FFF2-40B4-BE49-F238E27FC236}">
                <a16:creationId xmlns:a16="http://schemas.microsoft.com/office/drawing/2014/main" id="{B9308E97-4F89-394E-856A-5B4EFCB2E73D}"/>
              </a:ext>
            </a:extLst>
          </p:cNvPr>
          <p:cNvSpPr>
            <a:spLocks noGrp="1"/>
          </p:cNvSpPr>
          <p:nvPr>
            <p:ph type="pic" sz="quarter" idx="13"/>
          </p:nvPr>
        </p:nvSpPr>
        <p:spPr>
          <a:xfrm>
            <a:off x="1097279" y="1930861"/>
            <a:ext cx="2919413" cy="2919413"/>
          </a:xfrm>
          <a:solidFill>
            <a:srgbClr val="EDEFF7"/>
          </a:solidFill>
        </p:spPr>
        <p:txBody>
          <a:bodyPr rtlCol="0" anchor="ctr"/>
          <a:lstStyle>
            <a:lvl1pPr algn="ctr">
              <a:defRPr/>
            </a:lvl1pPr>
          </a:lstStyle>
          <a:p>
            <a:pPr rtl="0"/>
            <a:r>
              <a:rPr lang="de-DE" noProof="0"/>
              <a:t>Bild durch Klicken auf Symbol hinzufügen</a:t>
            </a:r>
            <a:endParaRPr lang="de-DE" noProof="0" dirty="0"/>
          </a:p>
        </p:txBody>
      </p:sp>
      <p:sp>
        <p:nvSpPr>
          <p:cNvPr id="20" name="Bildplatzhalter 3">
            <a:extLst>
              <a:ext uri="{FF2B5EF4-FFF2-40B4-BE49-F238E27FC236}">
                <a16:creationId xmlns:a16="http://schemas.microsoft.com/office/drawing/2014/main" id="{A50BECA0-8817-964B-AEDB-A45669684C37}"/>
              </a:ext>
            </a:extLst>
          </p:cNvPr>
          <p:cNvSpPr>
            <a:spLocks noGrp="1"/>
          </p:cNvSpPr>
          <p:nvPr>
            <p:ph type="pic" sz="quarter" idx="14"/>
          </p:nvPr>
        </p:nvSpPr>
        <p:spPr>
          <a:xfrm>
            <a:off x="4659186" y="1930861"/>
            <a:ext cx="2919413" cy="2919413"/>
          </a:xfrm>
          <a:solidFill>
            <a:srgbClr val="EDEFF7"/>
          </a:solidFill>
        </p:spPr>
        <p:txBody>
          <a:bodyPr rtlCol="0" anchor="ctr"/>
          <a:lstStyle>
            <a:lvl1pPr algn="ctr">
              <a:defRPr/>
            </a:lvl1pPr>
          </a:lstStyle>
          <a:p>
            <a:pPr rtl="0"/>
            <a:r>
              <a:rPr lang="de-DE" noProof="0"/>
              <a:t>Bild durch Klicken auf Symbol hinzufügen</a:t>
            </a:r>
            <a:endParaRPr lang="de-DE" noProof="0" dirty="0"/>
          </a:p>
        </p:txBody>
      </p:sp>
      <p:sp>
        <p:nvSpPr>
          <p:cNvPr id="21" name="Bildplatzhalter 3">
            <a:extLst>
              <a:ext uri="{FF2B5EF4-FFF2-40B4-BE49-F238E27FC236}">
                <a16:creationId xmlns:a16="http://schemas.microsoft.com/office/drawing/2014/main" id="{EF399F4D-B67A-4C4B-BCF3-36FE110603F1}"/>
              </a:ext>
            </a:extLst>
          </p:cNvPr>
          <p:cNvSpPr>
            <a:spLocks noGrp="1"/>
          </p:cNvSpPr>
          <p:nvPr>
            <p:ph type="pic" sz="quarter" idx="15"/>
          </p:nvPr>
        </p:nvSpPr>
        <p:spPr>
          <a:xfrm>
            <a:off x="8221093" y="1930861"/>
            <a:ext cx="2919413" cy="2919413"/>
          </a:xfrm>
          <a:solidFill>
            <a:srgbClr val="EDEFF7"/>
          </a:solidFill>
        </p:spPr>
        <p:txBody>
          <a:bodyPr rtlCol="0" anchor="ctr"/>
          <a:lstStyle>
            <a:lvl1pPr algn="ctr">
              <a:defRPr/>
            </a:lvl1pPr>
          </a:lstStyle>
          <a:p>
            <a:pPr rtl="0"/>
            <a:r>
              <a:rPr lang="de-DE" noProof="0"/>
              <a:t>Bild durch Klicken auf Symbol hinzufügen</a:t>
            </a:r>
            <a:endParaRPr lang="de-DE" noProof="0" dirty="0"/>
          </a:p>
        </p:txBody>
      </p:sp>
      <p:sp>
        <p:nvSpPr>
          <p:cNvPr id="22" name="Textplatzhalter 3">
            <a:extLst>
              <a:ext uri="{FF2B5EF4-FFF2-40B4-BE49-F238E27FC236}">
                <a16:creationId xmlns:a16="http://schemas.microsoft.com/office/drawing/2014/main" id="{08305C84-E25F-EC49-8F2B-4C0181FD3ABF}"/>
              </a:ext>
            </a:extLst>
          </p:cNvPr>
          <p:cNvSpPr>
            <a:spLocks noGrp="1"/>
          </p:cNvSpPr>
          <p:nvPr>
            <p:ph type="body" sz="half" idx="2" hasCustomPrompt="1"/>
          </p:nvPr>
        </p:nvSpPr>
        <p:spPr>
          <a:xfrm>
            <a:off x="1097279" y="5257321"/>
            <a:ext cx="2919413" cy="583534"/>
          </a:xfrm>
        </p:spPr>
        <p:txBody>
          <a:bodyPr lIns="91440" rIns="91440" rtlCol="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e-DE" noProof="0" dirty="0"/>
              <a:t>Namen hier einfügen</a:t>
            </a:r>
          </a:p>
        </p:txBody>
      </p:sp>
      <p:sp>
        <p:nvSpPr>
          <p:cNvPr id="23" name="Textplatzhalter 3">
            <a:extLst>
              <a:ext uri="{FF2B5EF4-FFF2-40B4-BE49-F238E27FC236}">
                <a16:creationId xmlns:a16="http://schemas.microsoft.com/office/drawing/2014/main" id="{A57A1FCE-E6BF-3747-9D43-42DBA6656EC0}"/>
              </a:ext>
            </a:extLst>
          </p:cNvPr>
          <p:cNvSpPr>
            <a:spLocks noGrp="1"/>
          </p:cNvSpPr>
          <p:nvPr>
            <p:ph type="body" sz="half" idx="16" hasCustomPrompt="1"/>
          </p:nvPr>
        </p:nvSpPr>
        <p:spPr>
          <a:xfrm>
            <a:off x="4666773" y="5257321"/>
            <a:ext cx="2919413" cy="583534"/>
          </a:xfrm>
        </p:spPr>
        <p:txBody>
          <a:bodyPr lIns="91440" rIns="91440" rtlCol="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e-DE" noProof="0" dirty="0"/>
              <a:t>Namen hier einfügen</a:t>
            </a:r>
          </a:p>
        </p:txBody>
      </p:sp>
      <p:sp>
        <p:nvSpPr>
          <p:cNvPr id="24" name="Textplatzhalter 3">
            <a:extLst>
              <a:ext uri="{FF2B5EF4-FFF2-40B4-BE49-F238E27FC236}">
                <a16:creationId xmlns:a16="http://schemas.microsoft.com/office/drawing/2014/main" id="{5B4B74C8-96E7-684F-91B9-8CE56CD10F1E}"/>
              </a:ext>
            </a:extLst>
          </p:cNvPr>
          <p:cNvSpPr>
            <a:spLocks noGrp="1"/>
          </p:cNvSpPr>
          <p:nvPr>
            <p:ph type="body" sz="half" idx="17" hasCustomPrompt="1"/>
          </p:nvPr>
        </p:nvSpPr>
        <p:spPr>
          <a:xfrm>
            <a:off x="8236267" y="5257321"/>
            <a:ext cx="2919413" cy="583534"/>
          </a:xfrm>
        </p:spPr>
        <p:txBody>
          <a:bodyPr lIns="91440" rIns="91440" rtlCol="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e-DE" noProof="0" dirty="0"/>
              <a:t>Namen hier einfügen</a:t>
            </a:r>
          </a:p>
        </p:txBody>
      </p:sp>
      <p:sp>
        <p:nvSpPr>
          <p:cNvPr id="25" name="Titelplatzhalter 1">
            <a:extLst>
              <a:ext uri="{FF2B5EF4-FFF2-40B4-BE49-F238E27FC236}">
                <a16:creationId xmlns:a16="http://schemas.microsoft.com/office/drawing/2014/main" id="{D522564E-B348-544F-A8E5-CFCAFA48B54B}"/>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pPr rtl="0"/>
            <a:r>
              <a:rPr lang="de-DE" noProof="0" dirty="0"/>
              <a:t>TITELMASTERFORMATVORLAGE DURCH KLICKEN BEARBEITEN</a:t>
            </a:r>
          </a:p>
        </p:txBody>
      </p:sp>
    </p:spTree>
    <p:extLst>
      <p:ext uri="{BB962C8B-B14F-4D97-AF65-F5344CB8AC3E}">
        <p14:creationId xmlns:p14="http://schemas.microsoft.com/office/powerpoint/2010/main" val="1418890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bg>
      <p:bgPr>
        <a:solidFill>
          <a:schemeClr val="bg1"/>
        </a:solid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4E9223F-721F-47BF-9FD5-0F8D12FF0DE1}"/>
              </a:ext>
            </a:extLst>
          </p:cNvPr>
          <p:cNvSpPr>
            <a:spLocks noGrp="1"/>
          </p:cNvSpPr>
          <p:nvPr>
            <p:ph type="dt" sz="half" idx="10"/>
          </p:nvPr>
        </p:nvSpPr>
        <p:spPr/>
        <p:txBody>
          <a:bodyPr rtlCol="0"/>
          <a:lstStyle/>
          <a:p>
            <a:pPr rtl="0"/>
            <a:fld id="{3EAD3D84-E9FA-4139-83A9-91F1212A153F}" type="datetime1">
              <a:rPr lang="de-DE" noProof="0" smtClean="0"/>
              <a:t>24.06.2021</a:t>
            </a:fld>
            <a:endParaRPr lang="de-DE" noProof="0" dirty="0"/>
          </a:p>
        </p:txBody>
      </p:sp>
      <p:sp>
        <p:nvSpPr>
          <p:cNvPr id="3" name="Fußzeilenplatzhalt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rtlCol="0"/>
          <a:lstStyle/>
          <a:p>
            <a:pPr rtl="0"/>
            <a:endParaRPr lang="de-DE" noProof="0" dirty="0"/>
          </a:p>
        </p:txBody>
      </p:sp>
      <p:sp>
        <p:nvSpPr>
          <p:cNvPr id="4" name="Foliennummernplatzhalt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rtlCol="0"/>
          <a:lstStyle/>
          <a:p>
            <a:pPr rtl="0"/>
            <a:fld id="{3A98EE3D-8CD1-4C3F-BD1C-C98C9596463C}" type="slidenum">
              <a:rPr lang="de-DE" noProof="0" smtClean="0"/>
              <a:t>‹Nr.›</a:t>
            </a:fld>
            <a:endParaRPr lang="de-DE" noProof="0" dirty="0"/>
          </a:p>
        </p:txBody>
      </p:sp>
    </p:spTree>
    <p:extLst>
      <p:ext uri="{BB962C8B-B14F-4D97-AF65-F5344CB8AC3E}">
        <p14:creationId xmlns:p14="http://schemas.microsoft.com/office/powerpoint/2010/main" val="247229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Inhalt und Bild">
    <p:bg>
      <p:bgPr>
        <a:solidFill>
          <a:schemeClr val="bg1"/>
        </a:solid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4E9223F-721F-47BF-9FD5-0F8D12FF0DE1}"/>
              </a:ext>
            </a:extLst>
          </p:cNvPr>
          <p:cNvSpPr>
            <a:spLocks noGrp="1"/>
          </p:cNvSpPr>
          <p:nvPr>
            <p:ph type="dt" sz="half" idx="10"/>
          </p:nvPr>
        </p:nvSpPr>
        <p:spPr/>
        <p:txBody>
          <a:bodyPr rtlCol="0"/>
          <a:lstStyle/>
          <a:p>
            <a:pPr rtl="0"/>
            <a:fld id="{D3A4F9E1-FBCD-4519-B3E6-2D9946C96944}" type="datetime1">
              <a:rPr lang="de-DE" noProof="0" smtClean="0"/>
              <a:t>24.06.2021</a:t>
            </a:fld>
            <a:endParaRPr lang="de-DE" noProof="0" dirty="0"/>
          </a:p>
        </p:txBody>
      </p:sp>
      <p:sp>
        <p:nvSpPr>
          <p:cNvPr id="3" name="Fußzeilenplatzhalt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rtlCol="0"/>
          <a:lstStyle/>
          <a:p>
            <a:pPr rtl="0"/>
            <a:endParaRPr lang="de-DE" noProof="0" dirty="0"/>
          </a:p>
        </p:txBody>
      </p:sp>
      <p:sp>
        <p:nvSpPr>
          <p:cNvPr id="4" name="Foliennummernplatzhalt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rtlCol="0"/>
          <a:lstStyle/>
          <a:p>
            <a:pPr rtl="0"/>
            <a:fld id="{3A98EE3D-8CD1-4C3F-BD1C-C98C9596463C}" type="slidenum">
              <a:rPr lang="de-DE" noProof="0" smtClean="0"/>
              <a:t>‹Nr.›</a:t>
            </a:fld>
            <a:endParaRPr lang="de-DE" noProof="0" dirty="0"/>
          </a:p>
        </p:txBody>
      </p:sp>
      <p:sp>
        <p:nvSpPr>
          <p:cNvPr id="5" name="Rechteck">
            <a:extLst>
              <a:ext uri="{FF2B5EF4-FFF2-40B4-BE49-F238E27FC236}">
                <a16:creationId xmlns:a16="http://schemas.microsoft.com/office/drawing/2014/main" id="{05BFC727-5650-B049-AA2A-2511C08FB35B}"/>
              </a:ext>
            </a:extLst>
          </p:cNvPr>
          <p:cNvSpPr/>
          <p:nvPr userDrawn="1"/>
        </p:nvSpPr>
        <p:spPr>
          <a:xfrm flipH="1">
            <a:off x="0" y="0"/>
            <a:ext cx="1195754" cy="6858000"/>
          </a:xfrm>
          <a:prstGeom prst="rect">
            <a:avLst/>
          </a:prstGeom>
          <a:solidFill>
            <a:schemeClr val="accent4"/>
          </a:solidFill>
          <a:ln w="12700">
            <a:miter lim="400000"/>
          </a:ln>
        </p:spPr>
        <p:txBody>
          <a:bodyPr lIns="0" tIns="0" rIns="0" bIns="0" rtlCol="0" anchor="ctr"/>
          <a:lstStyle/>
          <a:p>
            <a:pPr rtl="0">
              <a:defRPr sz="3200" b="0">
                <a:solidFill>
                  <a:srgbClr val="FFFFFF"/>
                </a:solidFill>
                <a:latin typeface="+mn-lt"/>
                <a:ea typeface="+mn-ea"/>
                <a:cs typeface="+mn-cs"/>
                <a:sym typeface="Helvetica Neue Medium"/>
              </a:defRPr>
            </a:pPr>
            <a:endParaRPr lang="de-DE" sz="1600" noProof="0" dirty="0"/>
          </a:p>
        </p:txBody>
      </p:sp>
      <p:sp>
        <p:nvSpPr>
          <p:cNvPr id="6" name="Rechteck">
            <a:extLst>
              <a:ext uri="{FF2B5EF4-FFF2-40B4-BE49-F238E27FC236}">
                <a16:creationId xmlns:a16="http://schemas.microsoft.com/office/drawing/2014/main" id="{E700C598-C823-744D-BE16-5114B7625057}"/>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rtlCol="0" anchor="ctr"/>
          <a:lstStyle/>
          <a:p>
            <a:pPr rtl="0">
              <a:defRPr sz="3200" b="0">
                <a:solidFill>
                  <a:srgbClr val="E8ECF2"/>
                </a:solidFill>
                <a:latin typeface="+mn-lt"/>
                <a:ea typeface="+mn-ea"/>
                <a:cs typeface="+mn-cs"/>
                <a:sym typeface="Helvetica Neue Medium"/>
              </a:defRPr>
            </a:pPr>
            <a:endParaRPr lang="de-DE" sz="1600" noProof="0" dirty="0"/>
          </a:p>
        </p:txBody>
      </p:sp>
      <p:sp>
        <p:nvSpPr>
          <p:cNvPr id="10" name="Bildplatzhalter 8">
            <a:extLst>
              <a:ext uri="{FF2B5EF4-FFF2-40B4-BE49-F238E27FC236}">
                <a16:creationId xmlns:a16="http://schemas.microsoft.com/office/drawing/2014/main" id="{21BED569-C9C5-8F4D-A42A-ED4914579D63}"/>
              </a:ext>
            </a:extLst>
          </p:cNvPr>
          <p:cNvSpPr>
            <a:spLocks noGrp="1"/>
          </p:cNvSpPr>
          <p:nvPr>
            <p:ph type="pic" sz="quarter" idx="13"/>
          </p:nvPr>
        </p:nvSpPr>
        <p:spPr>
          <a:xfrm>
            <a:off x="5924550" y="633875"/>
            <a:ext cx="5632450" cy="5591175"/>
          </a:xfrm>
          <a:solidFill>
            <a:schemeClr val="tx2"/>
          </a:solidFill>
        </p:spPr>
        <p:txBody>
          <a:bodyPr rtlCol="0" anchor="ctr"/>
          <a:lstStyle>
            <a:lvl1pPr algn="ctr">
              <a:defRPr>
                <a:solidFill>
                  <a:schemeClr val="bg1"/>
                </a:solidFill>
              </a:defRPr>
            </a:lvl1pPr>
          </a:lstStyle>
          <a:p>
            <a:pPr rtl="0"/>
            <a:r>
              <a:rPr lang="de-DE" noProof="0"/>
              <a:t>Bild durch Klicken auf Symbol hinzufügen</a:t>
            </a:r>
            <a:endParaRPr lang="de-DE" noProof="0" dirty="0"/>
          </a:p>
        </p:txBody>
      </p:sp>
      <p:sp>
        <p:nvSpPr>
          <p:cNvPr id="11" name="Titelplatzhalter 1">
            <a:extLst>
              <a:ext uri="{FF2B5EF4-FFF2-40B4-BE49-F238E27FC236}">
                <a16:creationId xmlns:a16="http://schemas.microsoft.com/office/drawing/2014/main" id="{ACB6E588-2EB7-9A41-A93A-7757596EF9D6}"/>
              </a:ext>
            </a:extLst>
          </p:cNvPr>
          <p:cNvSpPr>
            <a:spLocks noGrp="1"/>
          </p:cNvSpPr>
          <p:nvPr>
            <p:ph type="title" hasCustomPrompt="1"/>
          </p:nvPr>
        </p:nvSpPr>
        <p:spPr>
          <a:xfrm>
            <a:off x="1195754" y="942870"/>
            <a:ext cx="4157296" cy="1292750"/>
          </a:xfrm>
          <a:prstGeom prst="rect">
            <a:avLst/>
          </a:prstGeom>
        </p:spPr>
        <p:txBody>
          <a:bodyPr vert="horz" lIns="91440" tIns="45720" rIns="91440" bIns="45720" rtlCol="0" anchor="ctr">
            <a:normAutofit/>
          </a:bodyPr>
          <a:lstStyle>
            <a:lvl1pPr>
              <a:defRPr cap="all" baseline="0"/>
            </a:lvl1pPr>
          </a:lstStyle>
          <a:p>
            <a:pPr rtl="0"/>
            <a:r>
              <a:rPr lang="de-DE" noProof="0" dirty="0"/>
              <a:t>Titel hier eingeben</a:t>
            </a:r>
          </a:p>
        </p:txBody>
      </p:sp>
      <p:sp>
        <p:nvSpPr>
          <p:cNvPr id="12" name="Inhaltsplatzhalter 3">
            <a:extLst>
              <a:ext uri="{FF2B5EF4-FFF2-40B4-BE49-F238E27FC236}">
                <a16:creationId xmlns:a16="http://schemas.microsoft.com/office/drawing/2014/main" id="{A6C0FE70-F6BB-3D40-AD3C-E704CABE499C}"/>
              </a:ext>
            </a:extLst>
          </p:cNvPr>
          <p:cNvSpPr>
            <a:spLocks noGrp="1"/>
          </p:cNvSpPr>
          <p:nvPr>
            <p:ph sz="half" idx="2"/>
          </p:nvPr>
        </p:nvSpPr>
        <p:spPr>
          <a:xfrm>
            <a:off x="1195754" y="2281657"/>
            <a:ext cx="4157296" cy="3633471"/>
          </a:xfrm>
        </p:spPr>
        <p:txBody>
          <a:bodyPr rtlCol="0">
            <a:normAutofit/>
          </a:bodyPr>
          <a:lstStyle>
            <a:lvl1pPr marL="0" indent="0">
              <a:buClr>
                <a:schemeClr val="tx1"/>
              </a:buClr>
              <a:buNone/>
              <a:defRPr sz="1600">
                <a:solidFill>
                  <a:schemeClr val="tx1"/>
                </a:solidFill>
              </a:defRPr>
            </a:lvl1pPr>
            <a:lvl2pPr marL="201168" indent="0">
              <a:buClr>
                <a:schemeClr val="tx1"/>
              </a:buClr>
              <a:buFont typeface="Arial" panose="020B0604020202020204" pitchFamily="34" charset="0"/>
              <a:buNone/>
              <a:defRPr sz="1400">
                <a:solidFill>
                  <a:schemeClr val="tx1"/>
                </a:solidFill>
              </a:defRPr>
            </a:lvl2pPr>
            <a:lvl3pPr marL="384048" indent="0">
              <a:buClr>
                <a:schemeClr val="tx1"/>
              </a:buClr>
              <a:buFont typeface="Arial" panose="020B0604020202020204" pitchFamily="34" charset="0"/>
              <a:buNone/>
              <a:defRPr sz="1100">
                <a:solidFill>
                  <a:schemeClr val="tx1"/>
                </a:solidFill>
              </a:defRPr>
            </a:lvl3pPr>
            <a:lvl4pPr marL="566928" indent="0">
              <a:buClr>
                <a:schemeClr val="tx1"/>
              </a:buClr>
              <a:buFont typeface="Arial" panose="020B0604020202020204" pitchFamily="34" charset="0"/>
              <a:buNone/>
              <a:defRPr sz="1100">
                <a:solidFill>
                  <a:schemeClr val="tx1"/>
                </a:solidFill>
              </a:defRPr>
            </a:lvl4pPr>
            <a:lvl5pPr marL="749808" indent="0">
              <a:buClr>
                <a:schemeClr val="tx1"/>
              </a:buClr>
              <a:buFont typeface="Arial" panose="020B0604020202020204" pitchFamily="34" charset="0"/>
              <a:buNone/>
              <a:defRPr sz="1100">
                <a:solidFill>
                  <a:schemeClr val="tx1"/>
                </a:solidFill>
              </a:defRPr>
            </a:lvl5pPr>
          </a:lstStyle>
          <a:p>
            <a:pPr lvl="0" rtl="0"/>
            <a:r>
              <a:rPr lang="de-DE" noProof="0"/>
              <a:t>Mastertextformat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endParaRPr lang="de-DE" noProof="0" dirty="0"/>
          </a:p>
        </p:txBody>
      </p:sp>
    </p:spTree>
    <p:extLst>
      <p:ext uri="{BB962C8B-B14F-4D97-AF65-F5344CB8AC3E}">
        <p14:creationId xmlns:p14="http://schemas.microsoft.com/office/powerpoint/2010/main" val="3701714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Angebot">
    <p:bg>
      <p:bgPr>
        <a:solidFill>
          <a:schemeClr val="bg1"/>
        </a:solidFill>
        <a:effectLst/>
      </p:bgPr>
    </p:bg>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4E9223F-721F-47BF-9FD5-0F8D12FF0DE1}"/>
              </a:ext>
            </a:extLst>
          </p:cNvPr>
          <p:cNvSpPr>
            <a:spLocks noGrp="1"/>
          </p:cNvSpPr>
          <p:nvPr>
            <p:ph type="dt" sz="half" idx="10"/>
          </p:nvPr>
        </p:nvSpPr>
        <p:spPr/>
        <p:txBody>
          <a:bodyPr rtlCol="0"/>
          <a:lstStyle/>
          <a:p>
            <a:pPr rtl="0"/>
            <a:fld id="{4C5676CA-FAB5-48ED-B141-E51499739A8E}" type="datetime1">
              <a:rPr lang="de-DE" noProof="0" smtClean="0"/>
              <a:t>24.06.2021</a:t>
            </a:fld>
            <a:endParaRPr lang="de-DE" noProof="0" dirty="0"/>
          </a:p>
        </p:txBody>
      </p:sp>
      <p:sp>
        <p:nvSpPr>
          <p:cNvPr id="3" name="Fußzeilenplatzhalt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rtlCol="0"/>
          <a:lstStyle/>
          <a:p>
            <a:pPr rtl="0"/>
            <a:endParaRPr lang="de-DE" noProof="0" dirty="0"/>
          </a:p>
        </p:txBody>
      </p:sp>
      <p:sp>
        <p:nvSpPr>
          <p:cNvPr id="4" name="Foliennummernplatzhalt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rtlCol="0"/>
          <a:lstStyle/>
          <a:p>
            <a:pPr rtl="0"/>
            <a:fld id="{3A98EE3D-8CD1-4C3F-BD1C-C98C9596463C}" type="slidenum">
              <a:rPr lang="de-DE" noProof="0" smtClean="0"/>
              <a:t>‹Nr.›</a:t>
            </a:fld>
            <a:endParaRPr lang="de-DE" noProof="0" dirty="0"/>
          </a:p>
        </p:txBody>
      </p:sp>
      <p:sp>
        <p:nvSpPr>
          <p:cNvPr id="5" name="Rechteck">
            <a:extLst>
              <a:ext uri="{FF2B5EF4-FFF2-40B4-BE49-F238E27FC236}">
                <a16:creationId xmlns:a16="http://schemas.microsoft.com/office/drawing/2014/main" id="{0AB10FFC-D586-994D-8D3D-F4042255CB72}"/>
              </a:ext>
            </a:extLst>
          </p:cNvPr>
          <p:cNvSpPr/>
          <p:nvPr userDrawn="1"/>
        </p:nvSpPr>
        <p:spPr>
          <a:xfrm flipH="1">
            <a:off x="0" y="0"/>
            <a:ext cx="12192000" cy="6858000"/>
          </a:xfrm>
          <a:prstGeom prst="rect">
            <a:avLst/>
          </a:prstGeom>
          <a:solidFill>
            <a:schemeClr val="accent4"/>
          </a:solidFill>
          <a:ln w="12700">
            <a:miter lim="400000"/>
          </a:ln>
        </p:spPr>
        <p:txBody>
          <a:bodyPr lIns="0" tIns="0" rIns="0" bIns="0" rtlCol="0" anchor="ctr"/>
          <a:lstStyle/>
          <a:p>
            <a:pPr rtl="0">
              <a:defRPr sz="3200" b="0">
                <a:solidFill>
                  <a:srgbClr val="FFFFFF"/>
                </a:solidFill>
                <a:latin typeface="+mn-lt"/>
                <a:ea typeface="+mn-ea"/>
                <a:cs typeface="+mn-cs"/>
                <a:sym typeface="Helvetica Neue Medium"/>
              </a:defRPr>
            </a:pPr>
            <a:endParaRPr lang="de-DE" sz="1600" noProof="0" dirty="0"/>
          </a:p>
        </p:txBody>
      </p:sp>
      <p:sp>
        <p:nvSpPr>
          <p:cNvPr id="6" name="Rechteck">
            <a:extLst>
              <a:ext uri="{FF2B5EF4-FFF2-40B4-BE49-F238E27FC236}">
                <a16:creationId xmlns:a16="http://schemas.microsoft.com/office/drawing/2014/main" id="{C7B0C08A-E831-D242-B2CE-2DEB004F982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rtlCol="0" anchor="ctr"/>
          <a:lstStyle/>
          <a:p>
            <a:pPr rtl="0">
              <a:defRPr sz="3200" b="0">
                <a:solidFill>
                  <a:srgbClr val="E8ECF2"/>
                </a:solidFill>
                <a:latin typeface="+mn-lt"/>
                <a:ea typeface="+mn-ea"/>
                <a:cs typeface="+mn-cs"/>
                <a:sym typeface="Helvetica Neue Medium"/>
              </a:defRPr>
            </a:pPr>
            <a:endParaRPr lang="de-DE" sz="1600" noProof="0" dirty="0"/>
          </a:p>
        </p:txBody>
      </p:sp>
      <p:cxnSp>
        <p:nvCxnSpPr>
          <p:cNvPr id="7" name="Gerader Verbinder 6">
            <a:extLst>
              <a:ext uri="{FF2B5EF4-FFF2-40B4-BE49-F238E27FC236}">
                <a16:creationId xmlns:a16="http://schemas.microsoft.com/office/drawing/2014/main" id="{105C2191-88F7-4148-96FD-E129F707E038}"/>
              </a:ext>
            </a:extLst>
          </p:cNvPr>
          <p:cNvCxnSpPr/>
          <p:nvPr userDrawn="1"/>
        </p:nvCxnSpPr>
        <p:spPr>
          <a:xfrm>
            <a:off x="6818393" y="999565"/>
            <a:ext cx="0" cy="48588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elplatzhalter 1">
            <a:extLst>
              <a:ext uri="{FF2B5EF4-FFF2-40B4-BE49-F238E27FC236}">
                <a16:creationId xmlns:a16="http://schemas.microsoft.com/office/drawing/2014/main" id="{61FB2196-E251-5A40-86F7-6092CEBFA133}"/>
              </a:ext>
            </a:extLst>
          </p:cNvPr>
          <p:cNvSpPr>
            <a:spLocks noGrp="1"/>
          </p:cNvSpPr>
          <p:nvPr>
            <p:ph type="title" hasCustomPrompt="1"/>
          </p:nvPr>
        </p:nvSpPr>
        <p:spPr>
          <a:xfrm>
            <a:off x="635000" y="3135207"/>
            <a:ext cx="5460992" cy="587584"/>
          </a:xfrm>
          <a:prstGeom prst="rect">
            <a:avLst/>
          </a:prstGeom>
        </p:spPr>
        <p:txBody>
          <a:bodyPr vert="horz" lIns="91440" tIns="45720" rIns="91440" bIns="45720" rtlCol="0" anchor="ctr">
            <a:noAutofit/>
          </a:bodyPr>
          <a:lstStyle>
            <a:lvl1pPr algn="r">
              <a:defRPr sz="4800" cap="all" baseline="0"/>
            </a:lvl1pPr>
          </a:lstStyle>
          <a:p>
            <a:pPr rtl="0"/>
            <a:r>
              <a:rPr lang="de-DE" noProof="0" dirty="0"/>
              <a:t>Titel hier eingeben</a:t>
            </a:r>
          </a:p>
        </p:txBody>
      </p:sp>
      <p:sp>
        <p:nvSpPr>
          <p:cNvPr id="12" name="Inhaltsplatzhalter 3">
            <a:extLst>
              <a:ext uri="{FF2B5EF4-FFF2-40B4-BE49-F238E27FC236}">
                <a16:creationId xmlns:a16="http://schemas.microsoft.com/office/drawing/2014/main" id="{C2FACD1B-0D9C-A547-98A0-D66C341D3D74}"/>
              </a:ext>
            </a:extLst>
          </p:cNvPr>
          <p:cNvSpPr>
            <a:spLocks noGrp="1"/>
          </p:cNvSpPr>
          <p:nvPr>
            <p:ph sz="half" idx="2" hasCustomPrompt="1"/>
          </p:nvPr>
        </p:nvSpPr>
        <p:spPr>
          <a:xfrm>
            <a:off x="7540794" y="831286"/>
            <a:ext cx="4016206" cy="5195425"/>
          </a:xfrm>
        </p:spPr>
        <p:txBody>
          <a:bodyPr rtlCol="0" anchor="ctr">
            <a:normAutofit/>
          </a:bodyPr>
          <a:lstStyle>
            <a:lvl1pPr marL="342900" indent="-342900">
              <a:buClr>
                <a:schemeClr val="tx1"/>
              </a:buClr>
              <a:buFont typeface="+mj-lt"/>
              <a:buAutoNum type="arabicPeriod"/>
              <a:defRPr sz="1600">
                <a:solidFill>
                  <a:schemeClr val="tx1"/>
                </a:solidFill>
              </a:defRPr>
            </a:lvl1pPr>
            <a:lvl2pPr marL="544068" indent="-342900">
              <a:buClr>
                <a:schemeClr val="tx1"/>
              </a:buClr>
              <a:buFont typeface="+mj-lt"/>
              <a:buAutoNum type="arabicPeriod"/>
              <a:defRPr sz="1400"/>
            </a:lvl2pPr>
            <a:lvl3pPr marL="612648" indent="-228600">
              <a:buClr>
                <a:schemeClr val="tx1"/>
              </a:buClr>
              <a:buFont typeface="+mj-lt"/>
              <a:buAutoNum type="arabicPeriod"/>
              <a:defRPr sz="1100"/>
            </a:lvl3pPr>
            <a:lvl4pPr marL="795528" indent="-228600">
              <a:buClr>
                <a:schemeClr val="tx1"/>
              </a:buClr>
              <a:buFont typeface="+mj-lt"/>
              <a:buAutoNum type="arabicPeriod"/>
              <a:defRPr sz="1100"/>
            </a:lvl4pPr>
            <a:lvl5pPr marL="978408" indent="-228600">
              <a:buClr>
                <a:schemeClr val="tx1"/>
              </a:buClr>
              <a:buFont typeface="+mj-lt"/>
              <a:buAutoNum type="arabicPeriod"/>
              <a:defRPr sz="1100"/>
            </a:lvl5pPr>
          </a:lstStyle>
          <a:p>
            <a:pPr lvl="0" rtl="0"/>
            <a:r>
              <a:rPr lang="de-DE" noProof="0" dirty="0"/>
              <a:t>Angebot hier einfügen</a:t>
            </a:r>
          </a:p>
        </p:txBody>
      </p:sp>
    </p:spTree>
    <p:extLst>
      <p:ext uri="{BB962C8B-B14F-4D97-AF65-F5344CB8AC3E}">
        <p14:creationId xmlns:p14="http://schemas.microsoft.com/office/powerpoint/2010/main" val="418493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hteck">
            <a:extLst>
              <a:ext uri="{FF2B5EF4-FFF2-40B4-BE49-F238E27FC236}">
                <a16:creationId xmlns:a16="http://schemas.microsoft.com/office/drawing/2014/main" id="{1552108B-1F90-0044-A7D4-0956E919F29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rtlCol="0" anchor="ctr"/>
          <a:lstStyle/>
          <a:p>
            <a:pPr rtl="0">
              <a:defRPr sz="3200" b="0">
                <a:solidFill>
                  <a:srgbClr val="E8ECF2"/>
                </a:solidFill>
                <a:latin typeface="+mn-lt"/>
                <a:ea typeface="+mn-ea"/>
                <a:cs typeface="+mn-cs"/>
                <a:sym typeface="Helvetica Neue Medium"/>
              </a:defRPr>
            </a:pPr>
            <a:endParaRPr lang="de-DE" sz="1600" noProof="0" dirty="0"/>
          </a:p>
        </p:txBody>
      </p:sp>
      <p:sp>
        <p:nvSpPr>
          <p:cNvPr id="2" name="Titelplatzhalter 1"/>
          <p:cNvSpPr>
            <a:spLocks noGrp="1"/>
          </p:cNvSpPr>
          <p:nvPr>
            <p:ph type="title"/>
          </p:nvPr>
        </p:nvSpPr>
        <p:spPr>
          <a:xfrm>
            <a:off x="1097280" y="942871"/>
            <a:ext cx="10058400" cy="587584"/>
          </a:xfrm>
          <a:prstGeom prst="rect">
            <a:avLst/>
          </a:prstGeom>
        </p:spPr>
        <p:txBody>
          <a:bodyPr vert="horz" lIns="91440" tIns="45720" rIns="91440" bIns="45720" rtlCol="0" anchor="ctr">
            <a:normAutofit/>
          </a:bodyPr>
          <a:lstStyle/>
          <a:p>
            <a:pPr rtl="0"/>
            <a:r>
              <a:rPr lang="de-DE" noProof="0" dirty="0"/>
              <a:t>Titelmasterformat durch Klicken bearbeiten</a:t>
            </a:r>
          </a:p>
        </p:txBody>
      </p:sp>
      <p:sp>
        <p:nvSpPr>
          <p:cNvPr id="3" name="Textplatzhalt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rtl="0"/>
            <a:r>
              <a:rPr lang="de-DE" noProof="0" dirty="0"/>
              <a:t>Textmasterformate durch Klicken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4" name="Datumsplatzhalt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pPr rtl="0"/>
            <a:fld id="{61D57509-7CDE-4397-A513-E93BEFC2EC18}" type="datetime1">
              <a:rPr lang="de-DE" noProof="0" smtClean="0"/>
              <a:t>24.06.2021</a:t>
            </a:fld>
            <a:endParaRPr lang="de-DE" noProof="0" dirty="0"/>
          </a:p>
        </p:txBody>
      </p:sp>
      <p:sp>
        <p:nvSpPr>
          <p:cNvPr id="5" name="Fußzeilenplatzhalt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pPr rtl="0"/>
            <a:endParaRPr lang="de-DE" noProof="0" dirty="0"/>
          </a:p>
        </p:txBody>
      </p:sp>
      <p:sp>
        <p:nvSpPr>
          <p:cNvPr id="6" name="Foliennummernplatzhalt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pPr rtl="0"/>
            <a:fld id="{3A98EE3D-8CD1-4C3F-BD1C-C98C9596463C}" type="slidenum">
              <a:rPr lang="de-DE" noProof="0" smtClean="0"/>
              <a:t>‹Nr.›</a:t>
            </a:fld>
            <a:endParaRPr lang="de-DE" noProof="0" dirty="0"/>
          </a:p>
        </p:txBody>
      </p:sp>
    </p:spTree>
    <p:extLst>
      <p:ext uri="{BB962C8B-B14F-4D97-AF65-F5344CB8AC3E}">
        <p14:creationId xmlns:p14="http://schemas.microsoft.com/office/powerpoint/2010/main" val="1394360962"/>
      </p:ext>
    </p:extLst>
  </p:cSld>
  <p:clrMap bg1="lt1" tx1="dk1" bg2="lt2" tx2="dk2" accent1="accent1" accent2="accent2" accent3="accent3" accent4="accent4" accent5="accent5" accent6="accent6" hlink="hlink" folHlink="folHlink"/>
  <p:sldLayoutIdLst>
    <p:sldLayoutId id="2147483674" r:id="rId1"/>
    <p:sldLayoutId id="2147483693" r:id="rId2"/>
    <p:sldLayoutId id="2147483675" r:id="rId3"/>
    <p:sldLayoutId id="2147483684" r:id="rId4"/>
    <p:sldLayoutId id="2147483678" r:id="rId5"/>
    <p:sldLayoutId id="2147483688" r:id="rId6"/>
    <p:sldLayoutId id="2147483679" r:id="rId7"/>
    <p:sldLayoutId id="2147483692" r:id="rId8"/>
    <p:sldLayoutId id="2147483691" r:id="rId9"/>
    <p:sldLayoutId id="2147483690" r:id="rId10"/>
    <p:sldLayoutId id="2147483689" r:id="rId11"/>
    <p:sldLayoutId id="2147483683" r:id="rId12"/>
  </p:sldLayoutIdLst>
  <p:hf sldNum="0" hdr="0" ftr="0" dt="0"/>
  <p:txStyles>
    <p:titleStyle>
      <a:lvl1pPr algn="l" defTabSz="914400" rtl="0" eaLnBrk="1" latinLnBrk="0" hangingPunct="1">
        <a:lnSpc>
          <a:spcPct val="90000"/>
        </a:lnSpc>
        <a:spcBef>
          <a:spcPct val="0"/>
        </a:spcBef>
        <a:buNone/>
        <a:defRPr sz="2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4.jpg"/><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s://docs.opencv.org/3.4/db/d28/tutorial_cascade_classifier.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B7AEFB0-51F2-5449-996C-73382891D2F9}"/>
              </a:ext>
            </a:extLst>
          </p:cNvPr>
          <p:cNvSpPr>
            <a:spLocks noGrp="1"/>
          </p:cNvSpPr>
          <p:nvPr>
            <p:ph type="ctrTitle"/>
          </p:nvPr>
        </p:nvSpPr>
        <p:spPr/>
        <p:txBody>
          <a:bodyPr rtlCol="0">
            <a:normAutofit/>
          </a:bodyPr>
          <a:lstStyle/>
          <a:p>
            <a:pPr algn="ctr" rtl="0"/>
            <a:r>
              <a:rPr lang="de-DE" sz="6500" dirty="0"/>
              <a:t>Semester Raspberry  Projekt  </a:t>
            </a:r>
          </a:p>
        </p:txBody>
      </p:sp>
      <p:sp>
        <p:nvSpPr>
          <p:cNvPr id="5" name="Untertitel 4">
            <a:extLst>
              <a:ext uri="{FF2B5EF4-FFF2-40B4-BE49-F238E27FC236}">
                <a16:creationId xmlns:a16="http://schemas.microsoft.com/office/drawing/2014/main" id="{B0F6D6CF-8D73-6643-A348-53AAE29FD1C2}"/>
              </a:ext>
            </a:extLst>
          </p:cNvPr>
          <p:cNvSpPr>
            <a:spLocks noGrp="1"/>
          </p:cNvSpPr>
          <p:nvPr>
            <p:ph type="subTitle" idx="1"/>
          </p:nvPr>
        </p:nvSpPr>
        <p:spPr>
          <a:xfrm>
            <a:off x="1066800" y="4685493"/>
            <a:ext cx="10058400" cy="1143000"/>
          </a:xfrm>
        </p:spPr>
        <p:txBody>
          <a:bodyPr rtlCol="0"/>
          <a:lstStyle/>
          <a:p>
            <a:pPr algn="ctr" rtl="0"/>
            <a:r>
              <a:rPr lang="de-DE" dirty="0"/>
              <a:t>Von David Thaller, Mona Angerer, Julian Jaklitsch </a:t>
            </a:r>
          </a:p>
        </p:txBody>
      </p:sp>
    </p:spTree>
    <p:extLst>
      <p:ext uri="{BB962C8B-B14F-4D97-AF65-F5344CB8AC3E}">
        <p14:creationId xmlns:p14="http://schemas.microsoft.com/office/powerpoint/2010/main" val="1833365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C70B3111-7B97-654A-86CA-FD04EA6ED6EF}"/>
              </a:ext>
            </a:extLst>
          </p:cNvPr>
          <p:cNvSpPr>
            <a:spLocks noGrp="1"/>
          </p:cNvSpPr>
          <p:nvPr>
            <p:ph type="title"/>
          </p:nvPr>
        </p:nvSpPr>
        <p:spPr/>
        <p:txBody>
          <a:bodyPr rtlCol="0"/>
          <a:lstStyle/>
          <a:p>
            <a:pPr rtl="0"/>
            <a:r>
              <a:rPr lang="de-DE" dirty="0"/>
              <a:t>Kontakt</a:t>
            </a:r>
          </a:p>
        </p:txBody>
      </p:sp>
      <p:graphicFrame>
        <p:nvGraphicFramePr>
          <p:cNvPr id="4" name="Inhaltsplatzhalter 2" descr="SmartArt-Grafik für Kontaktinformationen">
            <a:extLst>
              <a:ext uri="{FF2B5EF4-FFF2-40B4-BE49-F238E27FC236}">
                <a16:creationId xmlns:a16="http://schemas.microsoft.com/office/drawing/2014/main" id="{600D9413-DE22-3A40-BE90-9FD7FAA1C7C3}"/>
              </a:ext>
            </a:extLst>
          </p:cNvPr>
          <p:cNvGraphicFramePr>
            <a:graphicFrameLocks noGrp="1"/>
          </p:cNvGraphicFramePr>
          <p:nvPr>
            <p:ph idx="1"/>
            <p:extLst>
              <p:ext uri="{D42A27DB-BD31-4B8C-83A1-F6EECF244321}">
                <p14:modId xmlns:p14="http://schemas.microsoft.com/office/powerpoint/2010/main" val="825001597"/>
              </p:ext>
            </p:extLst>
          </p:nvPr>
        </p:nvGraphicFramePr>
        <p:xfrm>
          <a:off x="1096963" y="2108200"/>
          <a:ext cx="10058400" cy="3760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007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19" name="Titel 18">
            <a:extLst>
              <a:ext uri="{FF2B5EF4-FFF2-40B4-BE49-F238E27FC236}">
                <a16:creationId xmlns:a16="http://schemas.microsoft.com/office/drawing/2014/main" id="{55BA9AC8-EA60-644D-9DDA-B76203EA1E87}"/>
              </a:ext>
            </a:extLst>
          </p:cNvPr>
          <p:cNvSpPr>
            <a:spLocks noGrp="1"/>
          </p:cNvSpPr>
          <p:nvPr>
            <p:ph type="title"/>
          </p:nvPr>
        </p:nvSpPr>
        <p:spPr/>
        <p:txBody>
          <a:bodyPr rtlCol="0"/>
          <a:lstStyle/>
          <a:p>
            <a:pPr rtl="0"/>
            <a:r>
              <a:rPr lang="de-DE" dirty="0">
                <a:solidFill>
                  <a:schemeClr val="tx1"/>
                </a:solidFill>
              </a:rPr>
              <a:t>GLIEDERUNG</a:t>
            </a:r>
          </a:p>
        </p:txBody>
      </p:sp>
      <p:sp>
        <p:nvSpPr>
          <p:cNvPr id="17" name="Inhaltsplatzhalter 16">
            <a:extLst>
              <a:ext uri="{FF2B5EF4-FFF2-40B4-BE49-F238E27FC236}">
                <a16:creationId xmlns:a16="http://schemas.microsoft.com/office/drawing/2014/main" id="{8E7591AD-81F4-2E45-AE36-F4DA40C19031}"/>
              </a:ext>
            </a:extLst>
          </p:cNvPr>
          <p:cNvSpPr>
            <a:spLocks noGrp="1"/>
          </p:cNvSpPr>
          <p:nvPr>
            <p:ph sz="half" idx="2"/>
          </p:nvPr>
        </p:nvSpPr>
        <p:spPr/>
        <p:txBody>
          <a:bodyPr rtlCol="0"/>
          <a:lstStyle/>
          <a:p>
            <a:r>
              <a:rPr lang="de-DE" dirty="0"/>
              <a:t>Unser Team</a:t>
            </a:r>
          </a:p>
          <a:p>
            <a:pPr rtl="0"/>
            <a:r>
              <a:rPr lang="de-DE" dirty="0"/>
              <a:t>Projektbeginn</a:t>
            </a:r>
          </a:p>
          <a:p>
            <a:pPr rtl="0"/>
            <a:r>
              <a:rPr lang="de-DE" dirty="0"/>
              <a:t>Hardware</a:t>
            </a:r>
          </a:p>
          <a:p>
            <a:pPr rtl="0"/>
            <a:r>
              <a:rPr lang="de-DE" dirty="0"/>
              <a:t>Software</a:t>
            </a:r>
          </a:p>
          <a:p>
            <a:pPr rtl="0"/>
            <a:r>
              <a:rPr lang="de-DE" dirty="0"/>
              <a:t>Gesicht/Augen Erkennung</a:t>
            </a:r>
          </a:p>
          <a:p>
            <a:pPr rtl="0"/>
            <a:r>
              <a:rPr lang="de-DE" dirty="0"/>
              <a:t>Chart JS</a:t>
            </a:r>
          </a:p>
          <a:p>
            <a:pPr rtl="0"/>
            <a:r>
              <a:rPr lang="de-DE" dirty="0"/>
              <a:t>Roadmap</a:t>
            </a:r>
          </a:p>
        </p:txBody>
      </p:sp>
    </p:spTree>
    <p:extLst>
      <p:ext uri="{BB962C8B-B14F-4D97-AF65-F5344CB8AC3E}">
        <p14:creationId xmlns:p14="http://schemas.microsoft.com/office/powerpoint/2010/main" val="2276898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353100-3076-4726-B6E8-AE7CD2CCFA3F}"/>
              </a:ext>
            </a:extLst>
          </p:cNvPr>
          <p:cNvSpPr>
            <a:spLocks noGrp="1"/>
          </p:cNvSpPr>
          <p:nvPr>
            <p:ph type="title"/>
          </p:nvPr>
        </p:nvSpPr>
        <p:spPr>
          <a:xfrm>
            <a:off x="1097279" y="4016516"/>
            <a:ext cx="10113645" cy="743682"/>
          </a:xfrm>
        </p:spPr>
        <p:txBody>
          <a:bodyPr rtlCol="0"/>
          <a:lstStyle/>
          <a:p>
            <a:pPr rtl="0"/>
            <a:r>
              <a:rPr lang="de-DE" dirty="0"/>
              <a:t>Unser Team</a:t>
            </a:r>
          </a:p>
        </p:txBody>
      </p:sp>
      <p:sp>
        <p:nvSpPr>
          <p:cNvPr id="20" name="Textplatzhalter 19">
            <a:extLst>
              <a:ext uri="{FF2B5EF4-FFF2-40B4-BE49-F238E27FC236}">
                <a16:creationId xmlns:a16="http://schemas.microsoft.com/office/drawing/2014/main" id="{5AEC0676-36E0-374F-8480-880FE68CC821}"/>
              </a:ext>
            </a:extLst>
          </p:cNvPr>
          <p:cNvSpPr>
            <a:spLocks noGrp="1"/>
          </p:cNvSpPr>
          <p:nvPr>
            <p:ph type="body" sz="half" idx="2"/>
          </p:nvPr>
        </p:nvSpPr>
        <p:spPr>
          <a:xfrm>
            <a:off x="972610" y="4879445"/>
            <a:ext cx="10113264" cy="974019"/>
          </a:xfrm>
        </p:spPr>
        <p:txBody>
          <a:bodyPr rtlCol="0">
            <a:normAutofit lnSpcReduction="10000"/>
          </a:bodyPr>
          <a:lstStyle/>
          <a:p>
            <a:pPr rtl="0"/>
            <a:r>
              <a:rPr lang="de-DE" dirty="0"/>
              <a:t>Projektleiter: Julian Jaklitsch</a:t>
            </a:r>
          </a:p>
          <a:p>
            <a:pPr rtl="0"/>
            <a:r>
              <a:rPr lang="de-DE" dirty="0"/>
              <a:t>Hardwarebeauftragte:  Mona Angerer</a:t>
            </a:r>
          </a:p>
          <a:p>
            <a:r>
              <a:rPr lang="de-DE" dirty="0"/>
              <a:t>Protokollautor: David Thaller </a:t>
            </a:r>
          </a:p>
          <a:p>
            <a:pPr rtl="0"/>
            <a:endParaRPr lang="de-DE" dirty="0"/>
          </a:p>
        </p:txBody>
      </p:sp>
      <p:pic>
        <p:nvPicPr>
          <p:cNvPr id="25" name="Bildplatzhalter 24" descr="Gruppe von Personen bei einer Besprechung">
            <a:extLst>
              <a:ext uri="{FF2B5EF4-FFF2-40B4-BE49-F238E27FC236}">
                <a16:creationId xmlns:a16="http://schemas.microsoft.com/office/drawing/2014/main" id="{8DFFB7C0-8017-5C49-82B9-22CA9BCE8138}"/>
              </a:ext>
            </a:extLst>
          </p:cNvPr>
          <p:cNvPicPr>
            <a:picLocks noGrp="1" noChangeAspect="1"/>
          </p:cNvPicPr>
          <p:nvPr>
            <p:ph type="pic" idx="1"/>
          </p:nvPr>
        </p:nvPicPr>
        <p:blipFill rotWithShape="1">
          <a:blip r:embed="rId3" cstate="email">
            <a:extLst>
              <a:ext uri="{28A0092B-C50C-407E-A947-70E740481C1C}">
                <a14:useLocalDpi xmlns:a14="http://schemas.microsoft.com/office/drawing/2010/main"/>
              </a:ext>
            </a:extLst>
          </a:blip>
          <a:srcRect/>
          <a:stretch/>
        </p:blipFill>
        <p:spPr>
          <a:xfrm>
            <a:off x="635001" y="603250"/>
            <a:ext cx="10921998" cy="3294019"/>
          </a:xfrm>
        </p:spPr>
      </p:pic>
    </p:spTree>
    <p:extLst>
      <p:ext uri="{BB962C8B-B14F-4D97-AF65-F5344CB8AC3E}">
        <p14:creationId xmlns:p14="http://schemas.microsoft.com/office/powerpoint/2010/main" val="351221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5E51183-D0D9-A74B-94F0-9EC0104A75F3}"/>
              </a:ext>
            </a:extLst>
          </p:cNvPr>
          <p:cNvSpPr>
            <a:spLocks noGrp="1"/>
          </p:cNvSpPr>
          <p:nvPr>
            <p:ph type="title"/>
          </p:nvPr>
        </p:nvSpPr>
        <p:spPr>
          <a:xfrm>
            <a:off x="1012190" y="2736254"/>
            <a:ext cx="5460992" cy="1385491"/>
          </a:xfrm>
        </p:spPr>
        <p:txBody>
          <a:bodyPr rtlCol="0"/>
          <a:lstStyle/>
          <a:p>
            <a:pPr algn="ctr" rtl="0">
              <a:tabLst>
                <a:tab pos="3308350" algn="l"/>
              </a:tabLst>
            </a:pPr>
            <a:r>
              <a:rPr lang="de-DE" dirty="0">
                <a:solidFill>
                  <a:schemeClr val="tx1">
                    <a:lumMod val="85000"/>
                    <a:lumOff val="15000"/>
                  </a:schemeClr>
                </a:solidFill>
              </a:rPr>
              <a:t>Projektbeginn</a:t>
            </a:r>
          </a:p>
        </p:txBody>
      </p:sp>
      <p:sp>
        <p:nvSpPr>
          <p:cNvPr id="5" name="Inhaltsplatzhalter 4">
            <a:extLst>
              <a:ext uri="{FF2B5EF4-FFF2-40B4-BE49-F238E27FC236}">
                <a16:creationId xmlns:a16="http://schemas.microsoft.com/office/drawing/2014/main" id="{319ED1B1-6FE0-FA43-95C4-366DBD1F1305}"/>
              </a:ext>
            </a:extLst>
          </p:cNvPr>
          <p:cNvSpPr>
            <a:spLocks noGrp="1"/>
          </p:cNvSpPr>
          <p:nvPr>
            <p:ph sz="half" idx="2"/>
          </p:nvPr>
        </p:nvSpPr>
        <p:spPr>
          <a:xfrm>
            <a:off x="7540794" y="920063"/>
            <a:ext cx="4016206" cy="5195425"/>
          </a:xfrm>
        </p:spPr>
        <p:txBody>
          <a:bodyPr rtlCol="0"/>
          <a:lstStyle/>
          <a:p>
            <a:pPr marL="0" indent="0" rtl="0">
              <a:buNone/>
            </a:pPr>
            <a:endParaRPr lang="de-DE" sz="2000" spc="200" dirty="0"/>
          </a:p>
          <a:p>
            <a:pPr marL="285750" indent="-285750" rtl="0">
              <a:buFont typeface="Arial" panose="020B0604020202020204" pitchFamily="34" charset="0"/>
              <a:buChar char="•"/>
            </a:pPr>
            <a:r>
              <a:rPr lang="de-DE" sz="2000" spc="200" dirty="0">
                <a:solidFill>
                  <a:schemeClr val="tx1"/>
                </a:solidFill>
              </a:rPr>
              <a:t>Recherche über den Raspberry und die Hardware</a:t>
            </a:r>
          </a:p>
          <a:p>
            <a:pPr marL="285750" indent="-285750" rtl="0">
              <a:buFont typeface="Arial" panose="020B0604020202020204" pitchFamily="34" charset="0"/>
              <a:buChar char="•"/>
            </a:pPr>
            <a:r>
              <a:rPr lang="de-DE" sz="2000" spc="200" dirty="0">
                <a:solidFill>
                  <a:schemeClr val="tx1"/>
                </a:solidFill>
              </a:rPr>
              <a:t>Einteilung der </a:t>
            </a:r>
            <a:r>
              <a:rPr lang="de-DE" sz="2000" spc="200" dirty="0"/>
              <a:t>Meilensteine</a:t>
            </a:r>
          </a:p>
          <a:p>
            <a:pPr marL="285750" indent="-285750" rtl="0">
              <a:buFont typeface="Arial" panose="020B0604020202020204" pitchFamily="34" charset="0"/>
              <a:buChar char="•"/>
            </a:pPr>
            <a:r>
              <a:rPr lang="de-DE" sz="2000" spc="200" dirty="0">
                <a:solidFill>
                  <a:schemeClr val="tx1"/>
                </a:solidFill>
              </a:rPr>
              <a:t>Erste Versuche</a:t>
            </a:r>
          </a:p>
        </p:txBody>
      </p:sp>
    </p:spTree>
    <p:extLst>
      <p:ext uri="{BB962C8B-B14F-4D97-AF65-F5344CB8AC3E}">
        <p14:creationId xmlns:p14="http://schemas.microsoft.com/office/powerpoint/2010/main" val="971976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9" name="Titel 8">
            <a:extLst>
              <a:ext uri="{FF2B5EF4-FFF2-40B4-BE49-F238E27FC236}">
                <a16:creationId xmlns:a16="http://schemas.microsoft.com/office/drawing/2014/main" id="{1B6C6BD0-EDC9-7C44-A414-B66D25E34B52}"/>
              </a:ext>
            </a:extLst>
          </p:cNvPr>
          <p:cNvSpPr>
            <a:spLocks noGrp="1"/>
          </p:cNvSpPr>
          <p:nvPr>
            <p:ph type="title"/>
          </p:nvPr>
        </p:nvSpPr>
        <p:spPr>
          <a:xfrm>
            <a:off x="1097280" y="942871"/>
            <a:ext cx="10058400" cy="1134504"/>
          </a:xfrm>
        </p:spPr>
        <p:txBody>
          <a:bodyPr rtlCol="0">
            <a:normAutofit/>
          </a:bodyPr>
          <a:lstStyle/>
          <a:p>
            <a:pPr rtl="0"/>
            <a:r>
              <a:rPr lang="de-DE" sz="3600" dirty="0"/>
              <a:t>Hardware</a:t>
            </a:r>
          </a:p>
        </p:txBody>
      </p:sp>
      <p:sp>
        <p:nvSpPr>
          <p:cNvPr id="19" name="Textplatzhalter 18">
            <a:extLst>
              <a:ext uri="{FF2B5EF4-FFF2-40B4-BE49-F238E27FC236}">
                <a16:creationId xmlns:a16="http://schemas.microsoft.com/office/drawing/2014/main" id="{342B2560-FAA9-124F-AD83-8C8D48E03E44}"/>
              </a:ext>
            </a:extLst>
          </p:cNvPr>
          <p:cNvSpPr>
            <a:spLocks noGrp="1"/>
          </p:cNvSpPr>
          <p:nvPr>
            <p:ph type="body" sz="half" idx="2"/>
          </p:nvPr>
        </p:nvSpPr>
        <p:spPr/>
        <p:txBody>
          <a:bodyPr rtlCol="0"/>
          <a:lstStyle/>
          <a:p>
            <a:pPr rtl="0"/>
            <a:r>
              <a:rPr lang="de-DE" dirty="0"/>
              <a:t>Raspberry </a:t>
            </a:r>
          </a:p>
        </p:txBody>
      </p:sp>
      <p:sp>
        <p:nvSpPr>
          <p:cNvPr id="23" name="Textplatzhalter 22">
            <a:extLst>
              <a:ext uri="{FF2B5EF4-FFF2-40B4-BE49-F238E27FC236}">
                <a16:creationId xmlns:a16="http://schemas.microsoft.com/office/drawing/2014/main" id="{2B0FE939-6135-8846-B579-79F696C454ED}"/>
              </a:ext>
            </a:extLst>
          </p:cNvPr>
          <p:cNvSpPr>
            <a:spLocks noGrp="1"/>
          </p:cNvSpPr>
          <p:nvPr>
            <p:ph type="body" sz="half" idx="16"/>
          </p:nvPr>
        </p:nvSpPr>
        <p:spPr>
          <a:xfrm>
            <a:off x="8999076" y="1732925"/>
            <a:ext cx="2919413" cy="583534"/>
          </a:xfrm>
        </p:spPr>
        <p:txBody>
          <a:bodyPr rtlCol="0"/>
          <a:lstStyle/>
          <a:p>
            <a:pPr rtl="0"/>
            <a:r>
              <a:rPr lang="de-DE" dirty="0"/>
              <a:t>Raspberry Cam</a:t>
            </a:r>
          </a:p>
        </p:txBody>
      </p:sp>
      <p:sp>
        <p:nvSpPr>
          <p:cNvPr id="24" name="Textplatzhalter 23">
            <a:extLst>
              <a:ext uri="{FF2B5EF4-FFF2-40B4-BE49-F238E27FC236}">
                <a16:creationId xmlns:a16="http://schemas.microsoft.com/office/drawing/2014/main" id="{996C3DD2-045C-6945-B783-8067FCC3CDF9}"/>
              </a:ext>
            </a:extLst>
          </p:cNvPr>
          <p:cNvSpPr>
            <a:spLocks noGrp="1"/>
          </p:cNvSpPr>
          <p:nvPr>
            <p:ph type="body" sz="half" idx="17"/>
          </p:nvPr>
        </p:nvSpPr>
        <p:spPr>
          <a:xfrm>
            <a:off x="8831072" y="4458827"/>
            <a:ext cx="2919413" cy="583534"/>
          </a:xfrm>
        </p:spPr>
        <p:txBody>
          <a:bodyPr rtlCol="0"/>
          <a:lstStyle/>
          <a:p>
            <a:pPr rtl="0"/>
            <a:r>
              <a:rPr lang="de-DE" dirty="0"/>
              <a:t>SD karte</a:t>
            </a:r>
          </a:p>
        </p:txBody>
      </p:sp>
      <p:pic>
        <p:nvPicPr>
          <p:cNvPr id="37" name="Bildplatzhalter 36">
            <a:extLst>
              <a:ext uri="{FF2B5EF4-FFF2-40B4-BE49-F238E27FC236}">
                <a16:creationId xmlns:a16="http://schemas.microsoft.com/office/drawing/2014/main" id="{70F4BC88-7522-4728-B022-947132168BBD}"/>
              </a:ext>
            </a:extLst>
          </p:cNvPr>
          <p:cNvPicPr>
            <a:picLocks noGrp="1" noChangeAspect="1"/>
          </p:cNvPicPr>
          <p:nvPr>
            <p:ph type="pic" sz="quarter" idx="15"/>
          </p:nvPr>
        </p:nvPicPr>
        <p:blipFill>
          <a:blip r:embed="rId3"/>
          <a:srcRect t="18892" b="18892"/>
          <a:stretch>
            <a:fillRect/>
          </a:stretch>
        </p:blipFill>
        <p:spPr>
          <a:xfrm>
            <a:off x="7056438" y="3663950"/>
            <a:ext cx="2360612" cy="2173288"/>
          </a:xfrm>
        </p:spPr>
      </p:pic>
      <p:pic>
        <p:nvPicPr>
          <p:cNvPr id="7" name="Bildplatzhalter 6" descr="Ein Bild, das Elektronik enthält.&#10;&#10;Automatisch generierte Beschreibung">
            <a:extLst>
              <a:ext uri="{FF2B5EF4-FFF2-40B4-BE49-F238E27FC236}">
                <a16:creationId xmlns:a16="http://schemas.microsoft.com/office/drawing/2014/main" id="{EC45E233-B6A9-4CFA-83FB-E1C5A62E2A92}"/>
              </a:ext>
            </a:extLst>
          </p:cNvPr>
          <p:cNvPicPr>
            <a:picLocks noGrp="1" noChangeAspect="1"/>
          </p:cNvPicPr>
          <p:nvPr>
            <p:ph type="pic" sz="quarter" idx="14"/>
          </p:nvPr>
        </p:nvPicPr>
        <p:blipFill>
          <a:blip r:embed="rId4"/>
          <a:srcRect l="4583" r="4583"/>
          <a:stretch>
            <a:fillRect/>
          </a:stretch>
        </p:blipFill>
        <p:spPr>
          <a:xfrm>
            <a:off x="7055724" y="875223"/>
            <a:ext cx="2361081" cy="2298937"/>
          </a:xfrm>
        </p:spPr>
      </p:pic>
      <p:pic>
        <p:nvPicPr>
          <p:cNvPr id="34" name="Bildplatzhalter 33">
            <a:extLst>
              <a:ext uri="{FF2B5EF4-FFF2-40B4-BE49-F238E27FC236}">
                <a16:creationId xmlns:a16="http://schemas.microsoft.com/office/drawing/2014/main" id="{C70331B1-50C6-4B5D-A276-9042D2B02140}"/>
              </a:ext>
            </a:extLst>
          </p:cNvPr>
          <p:cNvPicPr>
            <a:picLocks noGrp="1" noChangeAspect="1"/>
          </p:cNvPicPr>
          <p:nvPr>
            <p:ph type="pic" sz="quarter" idx="13"/>
          </p:nvPr>
        </p:nvPicPr>
        <p:blipFill>
          <a:blip r:embed="rId5"/>
          <a:srcRect t="3504" b="3504"/>
          <a:stretch>
            <a:fillRect/>
          </a:stretch>
        </p:blipFill>
        <p:spPr>
          <a:xfrm>
            <a:off x="1097279" y="2347924"/>
            <a:ext cx="5659437" cy="2919413"/>
          </a:xfrm>
        </p:spPr>
      </p:pic>
    </p:spTree>
    <p:extLst>
      <p:ext uri="{BB962C8B-B14F-4D97-AF65-F5344CB8AC3E}">
        <p14:creationId xmlns:p14="http://schemas.microsoft.com/office/powerpoint/2010/main" val="1640389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graphicFrame>
        <p:nvGraphicFramePr>
          <p:cNvPr id="18" name="Tabelle 4">
            <a:extLst>
              <a:ext uri="{FF2B5EF4-FFF2-40B4-BE49-F238E27FC236}">
                <a16:creationId xmlns:a16="http://schemas.microsoft.com/office/drawing/2014/main" id="{CEAD8830-262F-F14F-8007-721D1F2C1E87}"/>
              </a:ext>
            </a:extLst>
          </p:cNvPr>
          <p:cNvGraphicFramePr>
            <a:graphicFrameLocks noGrp="1"/>
          </p:cNvGraphicFramePr>
          <p:nvPr>
            <p:ph idx="1"/>
            <p:extLst>
              <p:ext uri="{D42A27DB-BD31-4B8C-83A1-F6EECF244321}">
                <p14:modId xmlns:p14="http://schemas.microsoft.com/office/powerpoint/2010/main" val="1827127060"/>
              </p:ext>
            </p:extLst>
          </p:nvPr>
        </p:nvGraphicFramePr>
        <p:xfrm>
          <a:off x="1096963" y="2108200"/>
          <a:ext cx="10058400" cy="3704730"/>
        </p:xfrm>
        <a:graphic>
          <a:graphicData uri="http://schemas.openxmlformats.org/drawingml/2006/table">
            <a:tbl>
              <a:tblPr firstRow="1" bandRow="1">
                <a:tableStyleId>{B301B821-A1FF-4177-AEE7-76D212191A09}</a:tableStyleId>
              </a:tblPr>
              <a:tblGrid>
                <a:gridCol w="3352800">
                  <a:extLst>
                    <a:ext uri="{9D8B030D-6E8A-4147-A177-3AD203B41FA5}">
                      <a16:colId xmlns:a16="http://schemas.microsoft.com/office/drawing/2014/main" val="3628234326"/>
                    </a:ext>
                  </a:extLst>
                </a:gridCol>
                <a:gridCol w="3352800">
                  <a:extLst>
                    <a:ext uri="{9D8B030D-6E8A-4147-A177-3AD203B41FA5}">
                      <a16:colId xmlns:a16="http://schemas.microsoft.com/office/drawing/2014/main" val="1083199451"/>
                    </a:ext>
                  </a:extLst>
                </a:gridCol>
                <a:gridCol w="3352800">
                  <a:extLst>
                    <a:ext uri="{9D8B030D-6E8A-4147-A177-3AD203B41FA5}">
                      <a16:colId xmlns:a16="http://schemas.microsoft.com/office/drawing/2014/main" val="1334118722"/>
                    </a:ext>
                  </a:extLst>
                </a:gridCol>
              </a:tblGrid>
              <a:tr h="1306708">
                <a:tc>
                  <a:txBody>
                    <a:bodyPr/>
                    <a:lstStyle/>
                    <a:p>
                      <a:pPr algn="ctr" rtl="0"/>
                      <a:r>
                        <a:rPr lang="de-DE" sz="2400" b="0" cap="all" spc="150" noProof="0" dirty="0">
                          <a:solidFill>
                            <a:schemeClr val="lt1"/>
                          </a:solidFill>
                        </a:rPr>
                        <a:t>Python</a:t>
                      </a:r>
                    </a:p>
                  </a:txBody>
                  <a:tcPr marL="224212" marR="224212" marT="224212" marB="224212" anchor="c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2400" b="0" cap="all" spc="150" noProof="0" dirty="0">
                          <a:solidFill>
                            <a:schemeClr val="lt1"/>
                          </a:solidFill>
                        </a:rPr>
                        <a:t>Open-</a:t>
                      </a:r>
                      <a:r>
                        <a:rPr lang="de-DE" sz="2400" b="0" cap="all" spc="150" noProof="0" dirty="0" err="1">
                          <a:solidFill>
                            <a:schemeClr val="lt1"/>
                          </a:solidFill>
                        </a:rPr>
                        <a:t>Cv</a:t>
                      </a:r>
                      <a:endParaRPr lang="de-DE" sz="2400" b="0" cap="all" spc="150" noProof="0" dirty="0">
                        <a:solidFill>
                          <a:schemeClr val="lt1"/>
                        </a:solidFill>
                      </a:endParaRPr>
                    </a:p>
                  </a:txBody>
                  <a:tcPr marL="224212" marR="224212" marT="224212" marB="224212" anchor="c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2400" b="0" cap="all" spc="150" noProof="0" dirty="0" err="1">
                          <a:solidFill>
                            <a:schemeClr val="lt1"/>
                          </a:solidFill>
                        </a:rPr>
                        <a:t>Node</a:t>
                      </a:r>
                      <a:r>
                        <a:rPr lang="de-DE" sz="2400" b="0" cap="all" spc="150" noProof="0" dirty="0">
                          <a:solidFill>
                            <a:schemeClr val="lt1"/>
                          </a:solidFill>
                        </a:rPr>
                        <a:t> JS</a:t>
                      </a:r>
                    </a:p>
                  </a:txBody>
                  <a:tcPr marL="224212" marR="224212" marT="224212" marB="224212" anchor="ctr">
                    <a:solidFill>
                      <a:schemeClr val="tx1"/>
                    </a:solidFill>
                  </a:tcPr>
                </a:tc>
                <a:extLst>
                  <a:ext uri="{0D108BD9-81ED-4DB2-BD59-A6C34878D82A}">
                    <a16:rowId xmlns:a16="http://schemas.microsoft.com/office/drawing/2014/main" val="4160608299"/>
                  </a:ext>
                </a:extLst>
              </a:tr>
              <a:tr h="11990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2000" b="0" cap="none" spc="0" noProof="0" dirty="0">
                          <a:solidFill>
                            <a:schemeClr val="tx1"/>
                          </a:solidFill>
                        </a:rPr>
                        <a:t>Programmiersprache</a:t>
                      </a:r>
                    </a:p>
                  </a:txBody>
                  <a:tcPr marL="224212" marR="224212" marT="224212" marB="224212" anchor="ctr">
                    <a:solidFill>
                      <a:srgbClr val="F6F9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0" i="0" kern="1200" dirty="0">
                          <a:solidFill>
                            <a:schemeClr val="dk1"/>
                          </a:solidFill>
                          <a:effectLst/>
                          <a:latin typeface="+mn-lt"/>
                          <a:ea typeface="+mn-ea"/>
                          <a:cs typeface="+mn-cs"/>
                        </a:rPr>
                        <a:t> Programmbibliothek mit Algorithmen</a:t>
                      </a:r>
                      <a:endParaRPr lang="de-DE" sz="2000" b="0" cap="none" spc="0" noProof="0" dirty="0">
                        <a:solidFill>
                          <a:schemeClr val="tx1"/>
                        </a:solidFill>
                      </a:endParaRPr>
                    </a:p>
                  </a:txBody>
                  <a:tcPr marL="224212" marR="224212" marT="224212" marB="224212" anchor="ctr">
                    <a:solidFill>
                      <a:srgbClr val="F6F9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0" i="0" kern="1200" dirty="0">
                          <a:solidFill>
                            <a:schemeClr val="dk1"/>
                          </a:solidFill>
                          <a:effectLst/>
                          <a:latin typeface="+mn-lt"/>
                          <a:ea typeface="+mn-ea"/>
                          <a:cs typeface="+mn-cs"/>
                        </a:rPr>
                        <a:t> Open-Source-JavaScript-Laufzeitumgebung</a:t>
                      </a:r>
                      <a:endParaRPr lang="de-DE" sz="2000" b="0" cap="none" spc="0" noProof="0" dirty="0">
                        <a:solidFill>
                          <a:schemeClr val="tx1"/>
                        </a:solidFill>
                      </a:endParaRPr>
                    </a:p>
                  </a:txBody>
                  <a:tcPr marL="224212" marR="224212" marT="224212" marB="224212" anchor="ctr">
                    <a:solidFill>
                      <a:srgbClr val="F6F9FF"/>
                    </a:solidFill>
                  </a:tcPr>
                </a:tc>
                <a:extLst>
                  <a:ext uri="{0D108BD9-81ED-4DB2-BD59-A6C34878D82A}">
                    <a16:rowId xmlns:a16="http://schemas.microsoft.com/office/drawing/2014/main" val="3947518332"/>
                  </a:ext>
                </a:extLst>
              </a:tr>
              <a:tr h="11990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0" i="0" kern="1200" dirty="0">
                          <a:solidFill>
                            <a:schemeClr val="dk1"/>
                          </a:solidFill>
                          <a:effectLst/>
                          <a:latin typeface="+mn-lt"/>
                          <a:ea typeface="+mn-ea"/>
                          <a:cs typeface="+mn-cs"/>
                        </a:rPr>
                        <a:t> knappen Programmierstil</a:t>
                      </a:r>
                      <a:endParaRPr lang="de-DE" sz="2000" b="0" cap="none" spc="0" noProof="0" dirty="0">
                        <a:solidFill>
                          <a:schemeClr val="tx1"/>
                        </a:solidFill>
                      </a:endParaRPr>
                    </a:p>
                  </a:txBody>
                  <a:tcPr marL="224212" marR="224212" marT="224212" marB="224212" anchor="ctr">
                    <a:solidFill>
                      <a:srgbClr val="EDEF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0" i="0" kern="1200" dirty="0">
                          <a:solidFill>
                            <a:schemeClr val="dk1"/>
                          </a:solidFill>
                          <a:effectLst/>
                          <a:latin typeface="+mn-lt"/>
                          <a:ea typeface="+mn-ea"/>
                          <a:cs typeface="+mn-cs"/>
                        </a:rPr>
                        <a:t>Bildverarbeitung </a:t>
                      </a:r>
                      <a:endParaRPr lang="de-DE" sz="2000" b="0" cap="none" spc="0" noProof="0" dirty="0">
                        <a:solidFill>
                          <a:schemeClr val="tx1"/>
                        </a:solidFill>
                      </a:endParaRPr>
                    </a:p>
                  </a:txBody>
                  <a:tcPr marL="224212" marR="224212" marT="224212" marB="224212" anchor="ctr">
                    <a:solidFill>
                      <a:srgbClr val="EDEF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0" i="0" kern="1200" dirty="0">
                          <a:solidFill>
                            <a:schemeClr val="dk1"/>
                          </a:solidFill>
                          <a:effectLst/>
                          <a:latin typeface="+mn-lt"/>
                          <a:ea typeface="+mn-ea"/>
                          <a:cs typeface="+mn-cs"/>
                        </a:rPr>
                        <a:t>Webserver betrieben </a:t>
                      </a:r>
                      <a:endParaRPr lang="de-DE" sz="2000" b="0" cap="none" spc="0" noProof="0" dirty="0">
                        <a:solidFill>
                          <a:schemeClr val="tx1"/>
                        </a:solidFill>
                      </a:endParaRPr>
                    </a:p>
                  </a:txBody>
                  <a:tcPr marL="224212" marR="224212" marT="224212" marB="224212" anchor="ctr">
                    <a:solidFill>
                      <a:srgbClr val="EDEFF7"/>
                    </a:solidFill>
                  </a:tcPr>
                </a:tc>
                <a:extLst>
                  <a:ext uri="{0D108BD9-81ED-4DB2-BD59-A6C34878D82A}">
                    <a16:rowId xmlns:a16="http://schemas.microsoft.com/office/drawing/2014/main" val="1445241155"/>
                  </a:ext>
                </a:extLst>
              </a:tr>
            </a:tbl>
          </a:graphicData>
        </a:graphic>
      </p:graphicFrame>
      <p:sp>
        <p:nvSpPr>
          <p:cNvPr id="16" name="Titel 15">
            <a:extLst>
              <a:ext uri="{FF2B5EF4-FFF2-40B4-BE49-F238E27FC236}">
                <a16:creationId xmlns:a16="http://schemas.microsoft.com/office/drawing/2014/main" id="{09E9EE2C-A105-614C-A133-EF7DF2AD004A}"/>
              </a:ext>
            </a:extLst>
          </p:cNvPr>
          <p:cNvSpPr>
            <a:spLocks noGrp="1"/>
          </p:cNvSpPr>
          <p:nvPr>
            <p:ph type="title"/>
          </p:nvPr>
        </p:nvSpPr>
        <p:spPr>
          <a:xfrm>
            <a:off x="1066800" y="1100174"/>
            <a:ext cx="10058400" cy="587584"/>
          </a:xfrm>
        </p:spPr>
        <p:txBody>
          <a:bodyPr rtlCol="0"/>
          <a:lstStyle/>
          <a:p>
            <a:pPr rtl="0"/>
            <a:r>
              <a:rPr lang="de-DE" dirty="0"/>
              <a:t>Software</a:t>
            </a:r>
          </a:p>
        </p:txBody>
      </p:sp>
    </p:spTree>
    <p:extLst>
      <p:ext uri="{BB962C8B-B14F-4D97-AF65-F5344CB8AC3E}">
        <p14:creationId xmlns:p14="http://schemas.microsoft.com/office/powerpoint/2010/main" val="707400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nhaltsplatzhalter 7" descr="Ein Bild, das Text, Person, Mann, Wand enthält.&#10;&#10;Automatisch generierte Beschreibung">
            <a:extLst>
              <a:ext uri="{FF2B5EF4-FFF2-40B4-BE49-F238E27FC236}">
                <a16:creationId xmlns:a16="http://schemas.microsoft.com/office/drawing/2014/main" id="{37F0B083-B733-4358-87F4-FB21E24C35CE}"/>
              </a:ext>
            </a:extLst>
          </p:cNvPr>
          <p:cNvPicPr>
            <a:picLocks noGrp="1" noChangeAspect="1"/>
          </p:cNvPicPr>
          <p:nvPr>
            <p:ph type="pic" sz="quarter" idx="13"/>
          </p:nvPr>
        </p:nvPicPr>
        <p:blipFill rotWithShape="1">
          <a:blip r:embed="rId3"/>
          <a:srcRect l="13284" r="8643"/>
          <a:stretch/>
        </p:blipFill>
        <p:spPr>
          <a:xfrm>
            <a:off x="5924550" y="633875"/>
            <a:ext cx="5632450" cy="5591175"/>
          </a:xfrm>
          <a:noFill/>
        </p:spPr>
      </p:pic>
      <p:sp>
        <p:nvSpPr>
          <p:cNvPr id="2" name="Titel 1">
            <a:extLst>
              <a:ext uri="{FF2B5EF4-FFF2-40B4-BE49-F238E27FC236}">
                <a16:creationId xmlns:a16="http://schemas.microsoft.com/office/drawing/2014/main" id="{D2CD59CD-1242-F149-AB16-9D02E7C89131}"/>
              </a:ext>
            </a:extLst>
          </p:cNvPr>
          <p:cNvSpPr>
            <a:spLocks noGrp="1"/>
          </p:cNvSpPr>
          <p:nvPr>
            <p:ph type="title"/>
          </p:nvPr>
        </p:nvSpPr>
        <p:spPr>
          <a:xfrm>
            <a:off x="1195754" y="942870"/>
            <a:ext cx="4157296" cy="1292750"/>
          </a:xfrm>
        </p:spPr>
        <p:txBody>
          <a:bodyPr rtlCol="0" anchor="ctr">
            <a:normAutofit/>
          </a:bodyPr>
          <a:lstStyle/>
          <a:p>
            <a:pPr rtl="0"/>
            <a:r>
              <a:rPr lang="de-DE" sz="3000" dirty="0"/>
              <a:t>Gesicht/Augen Erkennung</a:t>
            </a:r>
          </a:p>
        </p:txBody>
      </p:sp>
      <p:sp>
        <p:nvSpPr>
          <p:cNvPr id="3" name="Inhaltsplatzhalter 2">
            <a:extLst>
              <a:ext uri="{FF2B5EF4-FFF2-40B4-BE49-F238E27FC236}">
                <a16:creationId xmlns:a16="http://schemas.microsoft.com/office/drawing/2014/main" id="{79497D95-D925-3641-A715-DB7630E983B0}"/>
              </a:ext>
            </a:extLst>
          </p:cNvPr>
          <p:cNvSpPr>
            <a:spLocks noGrp="1"/>
          </p:cNvSpPr>
          <p:nvPr>
            <p:ph sz="half" idx="2"/>
          </p:nvPr>
        </p:nvSpPr>
        <p:spPr>
          <a:xfrm>
            <a:off x="1195754" y="2281657"/>
            <a:ext cx="4157296" cy="3633471"/>
          </a:xfrm>
        </p:spPr>
        <p:txBody>
          <a:bodyPr rtlCol="0">
            <a:normAutofit/>
          </a:bodyPr>
          <a:lstStyle/>
          <a:p>
            <a:pPr marL="342900" indent="-342900" rtl="0">
              <a:buFont typeface="+mj-lt"/>
              <a:buAutoNum type="arabicPeriod"/>
            </a:pPr>
            <a:r>
              <a:rPr lang="de-DE" dirty="0"/>
              <a:t>mit Python und einem Python code der ein Gesicht und Augen erkennt</a:t>
            </a:r>
          </a:p>
          <a:p>
            <a:pPr marL="342900" indent="-342900">
              <a:buFont typeface="+mj-lt"/>
              <a:buAutoNum type="arabicPeriod"/>
            </a:pPr>
            <a:r>
              <a:rPr lang="de-DE" dirty="0"/>
              <a:t>Und mit Hilfe der </a:t>
            </a:r>
            <a:r>
              <a:rPr lang="de-DE" i="0" strike="noStrike" dirty="0">
                <a:solidFill>
                  <a:srgbClr val="5F6063"/>
                </a:solidFill>
                <a:effectLst/>
                <a:latin typeface="arial" panose="020B0604020202020204" pitchFamily="34" charset="0"/>
                <a:hlinkClick r:id="rId4">
                  <a:extLst>
                    <a:ext uri="{A12FA001-AC4F-418D-AE19-62706E023703}">
                      <ahyp:hlinkClr xmlns:ahyp="http://schemas.microsoft.com/office/drawing/2018/hyperlinkcolor" val="tx"/>
                    </a:ext>
                  </a:extLst>
                </a:hlinkClick>
              </a:rPr>
              <a:t>Cascade </a:t>
            </a:r>
            <a:r>
              <a:rPr lang="de-DE" i="0" strike="noStrike" dirty="0" err="1">
                <a:solidFill>
                  <a:srgbClr val="5F6063"/>
                </a:solidFill>
                <a:effectLst/>
                <a:latin typeface="arial" panose="020B0604020202020204" pitchFamily="34" charset="0"/>
                <a:hlinkClick r:id="rId4">
                  <a:extLst>
                    <a:ext uri="{A12FA001-AC4F-418D-AE19-62706E023703}">
                      <ahyp:hlinkClr xmlns:ahyp="http://schemas.microsoft.com/office/drawing/2018/hyperlinkcolor" val="tx"/>
                    </a:ext>
                  </a:extLst>
                </a:hlinkClick>
              </a:rPr>
              <a:t>Classifier</a:t>
            </a:r>
            <a:r>
              <a:rPr lang="de-DE" i="0" strike="noStrike" dirty="0">
                <a:solidFill>
                  <a:srgbClr val="5F6063"/>
                </a:solidFill>
                <a:effectLst/>
                <a:latin typeface="arial" panose="020B0604020202020204" pitchFamily="34" charset="0"/>
                <a:hlinkClick r:id="rId4">
                  <a:extLst>
                    <a:ext uri="{A12FA001-AC4F-418D-AE19-62706E023703}">
                      <ahyp:hlinkClr xmlns:ahyp="http://schemas.microsoft.com/office/drawing/2018/hyperlinkcolor" val="tx"/>
                    </a:ext>
                  </a:extLst>
                </a:hlinkClick>
              </a:rPr>
              <a:t> – </a:t>
            </a:r>
            <a:r>
              <a:rPr lang="de-DE" i="0" strike="noStrike" dirty="0" err="1">
                <a:solidFill>
                  <a:srgbClr val="5F6063"/>
                </a:solidFill>
                <a:effectLst/>
                <a:latin typeface="arial" panose="020B0604020202020204" pitchFamily="34" charset="0"/>
                <a:hlinkClick r:id="rId4">
                  <a:extLst>
                    <a:ext uri="{A12FA001-AC4F-418D-AE19-62706E023703}">
                      <ahyp:hlinkClr xmlns:ahyp="http://schemas.microsoft.com/office/drawing/2018/hyperlinkcolor" val="tx"/>
                    </a:ext>
                  </a:extLst>
                </a:hlinkClick>
              </a:rPr>
              <a:t>OpenCV</a:t>
            </a:r>
            <a:r>
              <a:rPr lang="de-DE" i="0" strike="noStrike" dirty="0">
                <a:effectLst/>
                <a:latin typeface="arial" panose="020B0604020202020204" pitchFamily="34" charset="0"/>
                <a:hlinkClick r:id="rId4">
                  <a:extLst>
                    <a:ext uri="{A12FA001-AC4F-418D-AE19-62706E023703}">
                      <ahyp:hlinkClr xmlns:ahyp="http://schemas.microsoft.com/office/drawing/2018/hyperlinkcolor" val="tx"/>
                    </a:ext>
                  </a:extLst>
                </a:hlinkClick>
              </a:rPr>
              <a:t> </a:t>
            </a:r>
            <a:r>
              <a:rPr lang="de-DE" dirty="0">
                <a:latin typeface="arial" panose="020B0604020202020204" pitchFamily="34" charset="0"/>
              </a:rPr>
              <a:t> </a:t>
            </a:r>
            <a:r>
              <a:rPr lang="de-DE" dirty="0"/>
              <a:t>Files, die man installieren musste </a:t>
            </a:r>
            <a:endParaRPr lang="de-DE" i="0" strike="noStrike" dirty="0">
              <a:solidFill>
                <a:srgbClr val="1A0DAB"/>
              </a:solidFill>
              <a:effectLst/>
              <a:latin typeface="arial" panose="020B0604020202020204" pitchFamily="34" charset="0"/>
              <a:hlinkClick r:id="rId4"/>
            </a:endParaRPr>
          </a:p>
          <a:p>
            <a:pPr marL="342900" indent="-342900" rtl="0">
              <a:buFont typeface="+mj-lt"/>
              <a:buAutoNum type="arabicPeriod"/>
            </a:pPr>
            <a:endParaRPr lang="de-DE" dirty="0"/>
          </a:p>
          <a:p>
            <a:pPr marL="342900" indent="-342900" rtl="0">
              <a:buFont typeface="+mj-lt"/>
              <a:buAutoNum type="arabicPeriod"/>
            </a:pPr>
            <a:endParaRPr lang="de-DE" dirty="0"/>
          </a:p>
        </p:txBody>
      </p:sp>
    </p:spTree>
    <p:extLst>
      <p:ext uri="{BB962C8B-B14F-4D97-AF65-F5344CB8AC3E}">
        <p14:creationId xmlns:p14="http://schemas.microsoft.com/office/powerpoint/2010/main" val="4176208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350498-C6E0-4603-8DF5-64D8BE8F2FB8}"/>
              </a:ext>
            </a:extLst>
          </p:cNvPr>
          <p:cNvSpPr>
            <a:spLocks noGrp="1"/>
          </p:cNvSpPr>
          <p:nvPr>
            <p:ph type="title"/>
          </p:nvPr>
        </p:nvSpPr>
        <p:spPr>
          <a:xfrm>
            <a:off x="1096963" y="925972"/>
            <a:ext cx="10058400" cy="587584"/>
          </a:xfrm>
          <a:prstGeom prst="rect">
            <a:avLst/>
          </a:prstGeom>
        </p:spPr>
        <p:txBody>
          <a:bodyPr rtlCol="0" anchor="ctr">
            <a:normAutofit/>
          </a:bodyPr>
          <a:lstStyle/>
          <a:p>
            <a:pPr algn="ctr" rtl="0"/>
            <a:r>
              <a:rPr lang="de-DE" dirty="0"/>
              <a:t>Chart JS</a:t>
            </a:r>
          </a:p>
        </p:txBody>
      </p:sp>
      <p:sp>
        <p:nvSpPr>
          <p:cNvPr id="28" name="Inhaltsplatzhalter 27">
            <a:extLst>
              <a:ext uri="{FF2B5EF4-FFF2-40B4-BE49-F238E27FC236}">
                <a16:creationId xmlns:a16="http://schemas.microsoft.com/office/drawing/2014/main" id="{BFD23CE7-DA1E-45B3-9AF6-44578AB87080}"/>
              </a:ext>
            </a:extLst>
          </p:cNvPr>
          <p:cNvSpPr>
            <a:spLocks noGrp="1"/>
          </p:cNvSpPr>
          <p:nvPr>
            <p:ph idx="1"/>
          </p:nvPr>
        </p:nvSpPr>
        <p:spPr>
          <a:noFill/>
        </p:spPr>
        <p:txBody>
          <a:bodyPr/>
          <a:lstStyle/>
          <a:p>
            <a:pPr>
              <a:buClr>
                <a:srgbClr val="191919"/>
              </a:buClr>
              <a:buFont typeface="Arial" panose="020B0604020202020204" pitchFamily="34" charset="0"/>
              <a:buChar char="•"/>
            </a:pPr>
            <a:r>
              <a:rPr lang="de-DE" b="0" i="0" dirty="0">
                <a:solidFill>
                  <a:srgbClr val="4D5156"/>
                </a:solidFill>
                <a:effectLst/>
                <a:latin typeface="arial" panose="020B0604020202020204" pitchFamily="34" charset="0"/>
              </a:rPr>
              <a:t>kostenlose Open-Source-JavaScript-Bibliothek für die Datenvisualisierung</a:t>
            </a:r>
          </a:p>
          <a:p>
            <a:pPr>
              <a:buClr>
                <a:srgbClr val="191919"/>
              </a:buClr>
              <a:buFont typeface="Arial" panose="020B0604020202020204" pitchFamily="34" charset="0"/>
              <a:buChar char="•"/>
            </a:pPr>
            <a:r>
              <a:rPr lang="de-DE" dirty="0">
                <a:solidFill>
                  <a:srgbClr val="4D5156"/>
                </a:solidFill>
                <a:latin typeface="arial" panose="020B0604020202020204" pitchFamily="34" charset="0"/>
              </a:rPr>
              <a:t>unterstützt</a:t>
            </a:r>
            <a:r>
              <a:rPr lang="de-DE" b="0" i="0" dirty="0">
                <a:solidFill>
                  <a:srgbClr val="4D5156"/>
                </a:solidFill>
                <a:effectLst/>
                <a:latin typeface="arial" panose="020B0604020202020204" pitchFamily="34" charset="0"/>
              </a:rPr>
              <a:t> 8 Diagrammtypen: Balken, Linie, Fläche, Kreis, Blase, Radar, Polar und Streuung.</a:t>
            </a:r>
            <a:endParaRPr lang="de-DE" dirty="0"/>
          </a:p>
        </p:txBody>
      </p:sp>
    </p:spTree>
    <p:extLst>
      <p:ext uri="{BB962C8B-B14F-4D97-AF65-F5344CB8AC3E}">
        <p14:creationId xmlns:p14="http://schemas.microsoft.com/office/powerpoint/2010/main" val="1191027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6" descr="SmartArt-Prozessdiagramm">
            <a:extLst>
              <a:ext uri="{FF2B5EF4-FFF2-40B4-BE49-F238E27FC236}">
                <a16:creationId xmlns:a16="http://schemas.microsoft.com/office/drawing/2014/main" id="{668F23AC-E03A-498E-B416-C53303ABA132}"/>
              </a:ext>
            </a:extLst>
          </p:cNvPr>
          <p:cNvGraphicFramePr>
            <a:graphicFrameLocks noGrp="1"/>
          </p:cNvGraphicFramePr>
          <p:nvPr>
            <p:ph idx="1"/>
            <p:extLst>
              <p:ext uri="{D42A27DB-BD31-4B8C-83A1-F6EECF244321}">
                <p14:modId xmlns:p14="http://schemas.microsoft.com/office/powerpoint/2010/main" val="4233649792"/>
              </p:ext>
            </p:extLst>
          </p:nvPr>
        </p:nvGraphicFramePr>
        <p:xfrm>
          <a:off x="1096963" y="2108200"/>
          <a:ext cx="10058400" cy="3760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el 1">
            <a:extLst>
              <a:ext uri="{FF2B5EF4-FFF2-40B4-BE49-F238E27FC236}">
                <a16:creationId xmlns:a16="http://schemas.microsoft.com/office/drawing/2014/main" id="{86531FB3-8761-4C62-A879-97C144611878}"/>
              </a:ext>
            </a:extLst>
          </p:cNvPr>
          <p:cNvSpPr>
            <a:spLocks noGrp="1"/>
          </p:cNvSpPr>
          <p:nvPr>
            <p:ph type="title"/>
          </p:nvPr>
        </p:nvSpPr>
        <p:spPr>
          <a:xfrm>
            <a:off x="1096963" y="989012"/>
            <a:ext cx="10058400" cy="1034098"/>
          </a:xfrm>
        </p:spPr>
        <p:txBody>
          <a:bodyPr rtlCol="0">
            <a:normAutofit/>
          </a:bodyPr>
          <a:lstStyle/>
          <a:p>
            <a:pPr rtl="0"/>
            <a:r>
              <a:rPr lang="de-DE" sz="3600" dirty="0"/>
              <a:t>Roadmap</a:t>
            </a:r>
          </a:p>
        </p:txBody>
      </p:sp>
    </p:spTree>
    <p:extLst>
      <p:ext uri="{BB962C8B-B14F-4D97-AF65-F5344CB8AC3E}">
        <p14:creationId xmlns:p14="http://schemas.microsoft.com/office/powerpoint/2010/main" val="140209610"/>
      </p:ext>
    </p:extLst>
  </p:cSld>
  <p:clrMapOvr>
    <a:masterClrMapping/>
  </p:clrMapOvr>
</p:sld>
</file>

<file path=ppt/theme/theme1.xml><?xml version="1.0" encoding="utf-8"?>
<a:theme xmlns:a="http://schemas.openxmlformats.org/drawingml/2006/main" name="RetrospectVTI">
  <a:themeElements>
    <a:clrScheme name="MONO">
      <a:dk1>
        <a:srgbClr val="000000"/>
      </a:dk1>
      <a:lt1>
        <a:srgbClr val="ECEEF7"/>
      </a:lt1>
      <a:dk2>
        <a:srgbClr val="000000"/>
      </a:dk2>
      <a:lt2>
        <a:srgbClr val="F5F8FF"/>
      </a:lt2>
      <a:accent1>
        <a:srgbClr val="ECEEF7"/>
      </a:accent1>
      <a:accent2>
        <a:srgbClr val="F5F8FF"/>
      </a:accent2>
      <a:accent3>
        <a:srgbClr val="A1A2A9"/>
      </a:accent3>
      <a:accent4>
        <a:srgbClr val="141514"/>
      </a:accent4>
      <a:accent5>
        <a:srgbClr val="000000"/>
      </a:accent5>
      <a:accent6>
        <a:srgbClr val="96969C"/>
      </a:accent6>
      <a:hlink>
        <a:srgbClr val="5F6063"/>
      </a:hlink>
      <a:folHlink>
        <a:srgbClr val="91919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_42167508_TF22318419" id="{F824B828-E2CE-4901-8300-A21413D619EE}" vid="{0AE0603A-3B4E-4EE1-83FB-F623A64C2BEE}"/>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Minimalistische Verkaufspräsentation</Template>
  <TotalTime>0</TotalTime>
  <Words>211</Words>
  <Application>Microsoft Office PowerPoint</Application>
  <PresentationFormat>Breitbild</PresentationFormat>
  <Paragraphs>65</Paragraphs>
  <Slides>10</Slides>
  <Notes>10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Arial</vt:lpstr>
      <vt:lpstr>Calibri</vt:lpstr>
      <vt:lpstr>Century Gothic</vt:lpstr>
      <vt:lpstr>RetrospectVTI</vt:lpstr>
      <vt:lpstr>Semester Raspberry  Projekt  </vt:lpstr>
      <vt:lpstr>GLIEDERUNG</vt:lpstr>
      <vt:lpstr>Unser Team</vt:lpstr>
      <vt:lpstr>Projektbeginn</vt:lpstr>
      <vt:lpstr>Hardware</vt:lpstr>
      <vt:lpstr>Software</vt:lpstr>
      <vt:lpstr>Gesicht/Augen Erkennung</vt:lpstr>
      <vt:lpstr>Chart JS</vt:lpstr>
      <vt:lpstr>Roadmap</vt:lpstr>
      <vt:lpstr>Kontakt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Semester Raspberry      Projekt</dc:title>
  <dc:creator>Jaklitsch Julian</dc:creator>
  <cp:lastModifiedBy>Jaklitsch Julian</cp:lastModifiedBy>
  <cp:revision>19</cp:revision>
  <dcterms:created xsi:type="dcterms:W3CDTF">2021-06-24T06:17:34Z</dcterms:created>
  <dcterms:modified xsi:type="dcterms:W3CDTF">2021-06-24T10:32:49Z</dcterms:modified>
</cp:coreProperties>
</file>