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3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13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62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29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8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44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47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39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09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96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29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09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2BA1-4A63-4224-A0BB-94D5DC1CEB89}" type="datetimeFigureOut">
              <a:rPr lang="it-IT" smtClean="0"/>
              <a:t>13/05/2021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F93C5-9BF8-4A50-A8BF-F6CDAB10EFE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2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3070" y="2090056"/>
            <a:ext cx="2255520" cy="539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</a:t>
            </a:r>
            <a:r>
              <a:rPr lang="en-US" dirty="0" err="1" smtClean="0"/>
              <a:t>os_ign</a:t>
            </a:r>
            <a:endParaRPr lang="it-IT" dirty="0"/>
          </a:p>
        </p:txBody>
      </p:sp>
      <p:sp>
        <p:nvSpPr>
          <p:cNvPr id="6" name="Rectangle 5"/>
          <p:cNvSpPr/>
          <p:nvPr/>
        </p:nvSpPr>
        <p:spPr>
          <a:xfrm>
            <a:off x="7014754" y="2090056"/>
            <a:ext cx="2255520" cy="539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  <a:r>
              <a:rPr lang="en-US" dirty="0" smtClean="0"/>
              <a:t>azebo-</a:t>
            </a:r>
            <a:r>
              <a:rPr lang="en-US" dirty="0" err="1" smtClean="0"/>
              <a:t>yarp</a:t>
            </a:r>
            <a:r>
              <a:rPr lang="en-US" dirty="0" smtClean="0"/>
              <a:t>-plugins</a:t>
            </a:r>
            <a:endParaRPr lang="it-IT" dirty="0"/>
          </a:p>
        </p:txBody>
      </p:sp>
      <p:sp>
        <p:nvSpPr>
          <p:cNvPr id="7" name="Rectangle 6"/>
          <p:cNvSpPr/>
          <p:nvPr/>
        </p:nvSpPr>
        <p:spPr>
          <a:xfrm>
            <a:off x="3661955" y="3357155"/>
            <a:ext cx="2255520" cy="539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 smtClean="0"/>
              <a:t>cub</a:t>
            </a:r>
            <a:r>
              <a:rPr lang="en-US" dirty="0" smtClean="0"/>
              <a:t>-models-plain</a:t>
            </a:r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465910" y="5146766"/>
            <a:ext cx="3378924" cy="539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icub</a:t>
            </a:r>
            <a:r>
              <a:rPr lang="en-US" dirty="0" smtClean="0"/>
              <a:t>-models-</a:t>
            </a:r>
            <a:r>
              <a:rPr lang="en-US" dirty="0" err="1" smtClean="0"/>
              <a:t>ros</a:t>
            </a:r>
            <a:r>
              <a:rPr lang="en-US" dirty="0" smtClean="0"/>
              <a:t>-ignition-gazebo</a:t>
            </a:r>
            <a:endParaRPr lang="it-IT" dirty="0"/>
          </a:p>
        </p:txBody>
      </p:sp>
      <p:sp>
        <p:nvSpPr>
          <p:cNvPr id="9" name="Rectangle 8"/>
          <p:cNvSpPr/>
          <p:nvPr/>
        </p:nvSpPr>
        <p:spPr>
          <a:xfrm>
            <a:off x="6104710" y="5164184"/>
            <a:ext cx="3396342" cy="522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icub</a:t>
            </a:r>
            <a:r>
              <a:rPr lang="en-US" dirty="0" smtClean="0"/>
              <a:t>-models-</a:t>
            </a:r>
            <a:r>
              <a:rPr lang="en-US" dirty="0" err="1" smtClean="0"/>
              <a:t>yarp</a:t>
            </a:r>
            <a:r>
              <a:rPr lang="en-US" dirty="0" smtClean="0"/>
              <a:t>-gazebo-classic</a:t>
            </a:r>
            <a:endParaRPr lang="it-IT" dirty="0"/>
          </a:p>
        </p:txBody>
      </p:sp>
      <p:cxnSp>
        <p:nvCxnSpPr>
          <p:cNvPr id="24" name="Elbow Connector 23"/>
          <p:cNvCxnSpPr/>
          <p:nvPr/>
        </p:nvCxnSpPr>
        <p:spPr>
          <a:xfrm rot="5400000" flipH="1" flipV="1">
            <a:off x="2466704" y="3222172"/>
            <a:ext cx="1249680" cy="2634343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9" idx="0"/>
            <a:endCxn id="7" idx="2"/>
          </p:cNvCxnSpPr>
          <p:nvPr/>
        </p:nvCxnSpPr>
        <p:spPr>
          <a:xfrm rot="16200000" flipV="1">
            <a:off x="5662749" y="3024052"/>
            <a:ext cx="1267098" cy="301316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227909" y="2629987"/>
            <a:ext cx="0" cy="25167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8556172" y="2629986"/>
            <a:ext cx="0" cy="25167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9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Silvio Traversaro</dc:creator>
  <cp:lastModifiedBy>Silvio Traversaro</cp:lastModifiedBy>
  <cp:revision>2</cp:revision>
  <dcterms:created xsi:type="dcterms:W3CDTF">2021-05-13T08:45:47Z</dcterms:created>
  <dcterms:modified xsi:type="dcterms:W3CDTF">2021-05-13T09:06:16Z</dcterms:modified>
</cp:coreProperties>
</file>